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sldIdLst>
    <p:sldId id="256" r:id="rId4"/>
  </p:sldIdLst>
  <p:sldSz cx="43891200" cy="32918400"/>
  <p:notesSz cx="9601200" cy="7315200"/>
  <p:defaultTextStyle>
    <a:defPPr>
      <a:defRPr lang="en-US"/>
    </a:defPPr>
    <a:lvl1pPr marL="0" algn="l" defTabSz="4299657" rtl="0" eaLnBrk="1" latinLnBrk="0" hangingPunct="1">
      <a:defRPr sz="8498" kern="1200">
        <a:solidFill>
          <a:schemeClr val="tx1"/>
        </a:solidFill>
        <a:latin typeface="+mn-lt"/>
        <a:ea typeface="+mn-ea"/>
        <a:cs typeface="+mn-cs"/>
      </a:defRPr>
    </a:lvl1pPr>
    <a:lvl2pPr marL="2149827" algn="l" defTabSz="4299657" rtl="0" eaLnBrk="1" latinLnBrk="0" hangingPunct="1">
      <a:defRPr sz="8498" kern="1200">
        <a:solidFill>
          <a:schemeClr val="tx1"/>
        </a:solidFill>
        <a:latin typeface="+mn-lt"/>
        <a:ea typeface="+mn-ea"/>
        <a:cs typeface="+mn-cs"/>
      </a:defRPr>
    </a:lvl2pPr>
    <a:lvl3pPr marL="4299657" algn="l" defTabSz="4299657" rtl="0" eaLnBrk="1" latinLnBrk="0" hangingPunct="1">
      <a:defRPr sz="8498" kern="1200">
        <a:solidFill>
          <a:schemeClr val="tx1"/>
        </a:solidFill>
        <a:latin typeface="+mn-lt"/>
        <a:ea typeface="+mn-ea"/>
        <a:cs typeface="+mn-cs"/>
      </a:defRPr>
    </a:lvl3pPr>
    <a:lvl4pPr marL="6449484" algn="l" defTabSz="4299657" rtl="0" eaLnBrk="1" latinLnBrk="0" hangingPunct="1">
      <a:defRPr sz="8498" kern="1200">
        <a:solidFill>
          <a:schemeClr val="tx1"/>
        </a:solidFill>
        <a:latin typeface="+mn-lt"/>
        <a:ea typeface="+mn-ea"/>
        <a:cs typeface="+mn-cs"/>
      </a:defRPr>
    </a:lvl4pPr>
    <a:lvl5pPr marL="8599315" algn="l" defTabSz="4299657" rtl="0" eaLnBrk="1" latinLnBrk="0" hangingPunct="1">
      <a:defRPr sz="8498" kern="1200">
        <a:solidFill>
          <a:schemeClr val="tx1"/>
        </a:solidFill>
        <a:latin typeface="+mn-lt"/>
        <a:ea typeface="+mn-ea"/>
        <a:cs typeface="+mn-cs"/>
      </a:defRPr>
    </a:lvl5pPr>
    <a:lvl6pPr marL="10749142" algn="l" defTabSz="4299657" rtl="0" eaLnBrk="1" latinLnBrk="0" hangingPunct="1">
      <a:defRPr sz="8498" kern="1200">
        <a:solidFill>
          <a:schemeClr val="tx1"/>
        </a:solidFill>
        <a:latin typeface="+mn-lt"/>
        <a:ea typeface="+mn-ea"/>
        <a:cs typeface="+mn-cs"/>
      </a:defRPr>
    </a:lvl6pPr>
    <a:lvl7pPr marL="12898968" algn="l" defTabSz="4299657" rtl="0" eaLnBrk="1" latinLnBrk="0" hangingPunct="1">
      <a:defRPr sz="8498" kern="1200">
        <a:solidFill>
          <a:schemeClr val="tx1"/>
        </a:solidFill>
        <a:latin typeface="+mn-lt"/>
        <a:ea typeface="+mn-ea"/>
        <a:cs typeface="+mn-cs"/>
      </a:defRPr>
    </a:lvl7pPr>
    <a:lvl8pPr marL="15048799" algn="l" defTabSz="4299657" rtl="0" eaLnBrk="1" latinLnBrk="0" hangingPunct="1">
      <a:defRPr sz="8498" kern="1200">
        <a:solidFill>
          <a:schemeClr val="tx1"/>
        </a:solidFill>
        <a:latin typeface="+mn-lt"/>
        <a:ea typeface="+mn-ea"/>
        <a:cs typeface="+mn-cs"/>
      </a:defRPr>
    </a:lvl8pPr>
    <a:lvl9pPr marL="17198626" algn="l" defTabSz="4299657" rtl="0" eaLnBrk="1" latinLnBrk="0" hangingPunct="1">
      <a:defRPr sz="849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B8FAB6-0E59-49B8-BB3E-83D83FFB3B14}" v="365" dt="2024-04-17T15:08:27.863"/>
    <p1510:client id="{8E806575-3469-4DFD-9E6F-EA4F4FDBBA8E}" v="247" dt="2024-04-17T00:32:38.629"/>
    <p1510:client id="{B18994A6-764E-41A8-85CB-A24CA5CD6BD3}" v="1" dt="2024-04-17T20:28:47.4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 d="100"/>
          <a:sy n="13" d="100"/>
        </p:scale>
        <p:origin x="1216" y="160"/>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1.xml"/><Relationship Id="rId9"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4" y="5387343"/>
            <a:ext cx="37307520" cy="11460482"/>
          </a:xfrm>
        </p:spPr>
        <p:txBody>
          <a:bodyPr anchor="b"/>
          <a:lstStyle>
            <a:lvl1pPr algn="ctr">
              <a:defRPr sz="29400"/>
            </a:lvl1pPr>
          </a:lstStyle>
          <a:p>
            <a:r>
              <a:rPr lang="en-US"/>
              <a:t>Click to edit Master title style</a:t>
            </a:r>
          </a:p>
        </p:txBody>
      </p:sp>
      <p:sp>
        <p:nvSpPr>
          <p:cNvPr id="3" name="Subtitle 2"/>
          <p:cNvSpPr>
            <a:spLocks noGrp="1"/>
          </p:cNvSpPr>
          <p:nvPr>
            <p:ph type="subTitle" idx="1"/>
          </p:nvPr>
        </p:nvSpPr>
        <p:spPr>
          <a:xfrm>
            <a:off x="5486404" y="17289786"/>
            <a:ext cx="32918400" cy="7947658"/>
          </a:xfrm>
        </p:spPr>
        <p:txBody>
          <a:bodyPr/>
          <a:lstStyle>
            <a:lvl1pPr marL="0" indent="0" algn="ctr">
              <a:buNone/>
              <a:defRPr sz="11799"/>
            </a:lvl1pPr>
            <a:lvl2pPr marL="2240273" indent="0" algn="ctr">
              <a:buNone/>
              <a:defRPr sz="9802"/>
            </a:lvl2pPr>
            <a:lvl3pPr marL="4480547" indent="0" algn="ctr">
              <a:buNone/>
              <a:defRPr sz="8800"/>
            </a:lvl3pPr>
            <a:lvl4pPr marL="6720824" indent="0" algn="ctr">
              <a:buNone/>
              <a:defRPr sz="7802"/>
            </a:lvl4pPr>
            <a:lvl5pPr marL="8961097" indent="0" algn="ctr">
              <a:buNone/>
              <a:defRPr sz="7802"/>
            </a:lvl5pPr>
            <a:lvl6pPr marL="11201371" indent="0" algn="ctr">
              <a:buNone/>
              <a:defRPr sz="7802"/>
            </a:lvl6pPr>
            <a:lvl7pPr marL="13441644" indent="0" algn="ctr">
              <a:buNone/>
              <a:defRPr sz="7802"/>
            </a:lvl7pPr>
            <a:lvl8pPr marL="15681918" indent="0" algn="ctr">
              <a:buNone/>
              <a:defRPr sz="7802"/>
            </a:lvl8pPr>
            <a:lvl9pPr marL="17922191" indent="0" algn="ctr">
              <a:buNone/>
              <a:defRPr sz="7802"/>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1" y="1752599"/>
            <a:ext cx="9464042" cy="278968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6" y="1752599"/>
            <a:ext cx="27843478" cy="278968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5"/>
            <a:ext cx="37856159" cy="13693137"/>
          </a:xfrm>
        </p:spPr>
        <p:txBody>
          <a:bodyPr anchor="b"/>
          <a:lstStyle>
            <a:lvl1pPr>
              <a:defRPr sz="29400"/>
            </a:lvl1pPr>
          </a:lstStyle>
          <a:p>
            <a:r>
              <a:rPr lang="en-US"/>
              <a:t>Click to edit Master title style</a:t>
            </a:r>
          </a:p>
        </p:txBody>
      </p:sp>
      <p:sp>
        <p:nvSpPr>
          <p:cNvPr id="3" name="Text Placeholder 2"/>
          <p:cNvSpPr>
            <a:spLocks noGrp="1"/>
          </p:cNvSpPr>
          <p:nvPr>
            <p:ph type="body" idx="1"/>
          </p:nvPr>
        </p:nvSpPr>
        <p:spPr>
          <a:xfrm>
            <a:off x="2994662" y="22029430"/>
            <a:ext cx="37856159" cy="7200899"/>
          </a:xfrm>
        </p:spPr>
        <p:txBody>
          <a:bodyPr/>
          <a:lstStyle>
            <a:lvl1pPr marL="0" indent="0">
              <a:buNone/>
              <a:defRPr sz="11799">
                <a:solidFill>
                  <a:schemeClr val="tx1"/>
                </a:solidFill>
              </a:defRPr>
            </a:lvl1pPr>
            <a:lvl2pPr marL="2240273" indent="0">
              <a:buNone/>
              <a:defRPr sz="9802">
                <a:solidFill>
                  <a:schemeClr val="tx1">
                    <a:tint val="75000"/>
                  </a:schemeClr>
                </a:solidFill>
              </a:defRPr>
            </a:lvl2pPr>
            <a:lvl3pPr marL="4480547" indent="0">
              <a:buNone/>
              <a:defRPr sz="8800">
                <a:solidFill>
                  <a:schemeClr val="tx1">
                    <a:tint val="75000"/>
                  </a:schemeClr>
                </a:solidFill>
              </a:defRPr>
            </a:lvl3pPr>
            <a:lvl4pPr marL="6720824" indent="0">
              <a:buNone/>
              <a:defRPr sz="7802">
                <a:solidFill>
                  <a:schemeClr val="tx1">
                    <a:tint val="75000"/>
                  </a:schemeClr>
                </a:solidFill>
              </a:defRPr>
            </a:lvl4pPr>
            <a:lvl5pPr marL="8961097" indent="0">
              <a:buNone/>
              <a:defRPr sz="7802">
                <a:solidFill>
                  <a:schemeClr val="tx1">
                    <a:tint val="75000"/>
                  </a:schemeClr>
                </a:solidFill>
              </a:defRPr>
            </a:lvl5pPr>
            <a:lvl6pPr marL="11201371" indent="0">
              <a:buNone/>
              <a:defRPr sz="7802">
                <a:solidFill>
                  <a:schemeClr val="tx1">
                    <a:tint val="75000"/>
                  </a:schemeClr>
                </a:solidFill>
              </a:defRPr>
            </a:lvl6pPr>
            <a:lvl7pPr marL="13441644" indent="0">
              <a:buNone/>
              <a:defRPr sz="7802">
                <a:solidFill>
                  <a:schemeClr val="tx1">
                    <a:tint val="75000"/>
                  </a:schemeClr>
                </a:solidFill>
              </a:defRPr>
            </a:lvl7pPr>
            <a:lvl8pPr marL="15681918" indent="0">
              <a:buNone/>
              <a:defRPr sz="7802">
                <a:solidFill>
                  <a:schemeClr val="tx1">
                    <a:tint val="75000"/>
                  </a:schemeClr>
                </a:solidFill>
              </a:defRPr>
            </a:lvl8pPr>
            <a:lvl9pPr marL="17922191" indent="0">
              <a:buNone/>
              <a:defRPr sz="780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2" y="8763002"/>
            <a:ext cx="18653762" cy="20886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19" y="8763002"/>
            <a:ext cx="18653762" cy="20886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6" y="1752610"/>
            <a:ext cx="37856159" cy="6362701"/>
          </a:xfrm>
        </p:spPr>
        <p:txBody>
          <a:bodyPr/>
          <a:lstStyle/>
          <a:p>
            <a:r>
              <a:rPr lang="en-US"/>
              <a:t>Click to edit Master title style</a:t>
            </a:r>
          </a:p>
        </p:txBody>
      </p:sp>
      <p:sp>
        <p:nvSpPr>
          <p:cNvPr id="3" name="Text Placeholder 2"/>
          <p:cNvSpPr>
            <a:spLocks noGrp="1"/>
          </p:cNvSpPr>
          <p:nvPr>
            <p:ph type="body" idx="1"/>
          </p:nvPr>
        </p:nvSpPr>
        <p:spPr>
          <a:xfrm>
            <a:off x="3023243" y="8069585"/>
            <a:ext cx="18568032" cy="3954778"/>
          </a:xfrm>
        </p:spPr>
        <p:txBody>
          <a:bodyPr anchor="b"/>
          <a:lstStyle>
            <a:lvl1pPr marL="0" indent="0">
              <a:buNone/>
              <a:defRPr sz="11799" b="1"/>
            </a:lvl1pPr>
            <a:lvl2pPr marL="2240273" indent="0">
              <a:buNone/>
              <a:defRPr sz="9802" b="1"/>
            </a:lvl2pPr>
            <a:lvl3pPr marL="4480547" indent="0">
              <a:buNone/>
              <a:defRPr sz="8800" b="1"/>
            </a:lvl3pPr>
            <a:lvl4pPr marL="6720824" indent="0">
              <a:buNone/>
              <a:defRPr sz="7802" b="1"/>
            </a:lvl4pPr>
            <a:lvl5pPr marL="8961097" indent="0">
              <a:buNone/>
              <a:defRPr sz="7802" b="1"/>
            </a:lvl5pPr>
            <a:lvl6pPr marL="11201371" indent="0">
              <a:buNone/>
              <a:defRPr sz="7802" b="1"/>
            </a:lvl6pPr>
            <a:lvl7pPr marL="13441644" indent="0">
              <a:buNone/>
              <a:defRPr sz="7802" b="1"/>
            </a:lvl7pPr>
            <a:lvl8pPr marL="15681918" indent="0">
              <a:buNone/>
              <a:defRPr sz="7802" b="1"/>
            </a:lvl8pPr>
            <a:lvl9pPr marL="17922191" indent="0">
              <a:buNone/>
              <a:defRPr sz="7802" b="1"/>
            </a:lvl9pPr>
          </a:lstStyle>
          <a:p>
            <a:pPr lvl="0"/>
            <a:r>
              <a:rPr lang="en-US"/>
              <a:t>Click to edit Master text styles</a:t>
            </a:r>
          </a:p>
        </p:txBody>
      </p:sp>
      <p:sp>
        <p:nvSpPr>
          <p:cNvPr id="4" name="Content Placeholder 3"/>
          <p:cNvSpPr>
            <a:spLocks noGrp="1"/>
          </p:cNvSpPr>
          <p:nvPr>
            <p:ph sz="half" idx="2"/>
          </p:nvPr>
        </p:nvSpPr>
        <p:spPr>
          <a:xfrm>
            <a:off x="3023243" y="12024363"/>
            <a:ext cx="18568032" cy="17686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3" y="8069585"/>
            <a:ext cx="18659477" cy="3954778"/>
          </a:xfrm>
        </p:spPr>
        <p:txBody>
          <a:bodyPr anchor="b"/>
          <a:lstStyle>
            <a:lvl1pPr marL="0" indent="0">
              <a:buNone/>
              <a:defRPr sz="11799" b="1"/>
            </a:lvl1pPr>
            <a:lvl2pPr marL="2240273" indent="0">
              <a:buNone/>
              <a:defRPr sz="9802" b="1"/>
            </a:lvl2pPr>
            <a:lvl3pPr marL="4480547" indent="0">
              <a:buNone/>
              <a:defRPr sz="8800" b="1"/>
            </a:lvl3pPr>
            <a:lvl4pPr marL="6720824" indent="0">
              <a:buNone/>
              <a:defRPr sz="7802" b="1"/>
            </a:lvl4pPr>
            <a:lvl5pPr marL="8961097" indent="0">
              <a:buNone/>
              <a:defRPr sz="7802" b="1"/>
            </a:lvl5pPr>
            <a:lvl6pPr marL="11201371" indent="0">
              <a:buNone/>
              <a:defRPr sz="7802" b="1"/>
            </a:lvl6pPr>
            <a:lvl7pPr marL="13441644" indent="0">
              <a:buNone/>
              <a:defRPr sz="7802" b="1"/>
            </a:lvl7pPr>
            <a:lvl8pPr marL="15681918" indent="0">
              <a:buNone/>
              <a:defRPr sz="7802" b="1"/>
            </a:lvl8pPr>
            <a:lvl9pPr marL="17922191" indent="0">
              <a:buNone/>
              <a:defRPr sz="7802" b="1"/>
            </a:lvl9pPr>
          </a:lstStyle>
          <a:p>
            <a:pPr lvl="0"/>
            <a:r>
              <a:rPr lang="en-US"/>
              <a:t>Click to edit Master text styles</a:t>
            </a:r>
          </a:p>
        </p:txBody>
      </p:sp>
      <p:sp>
        <p:nvSpPr>
          <p:cNvPr id="6" name="Content Placeholder 5"/>
          <p:cNvSpPr>
            <a:spLocks noGrp="1"/>
          </p:cNvSpPr>
          <p:nvPr>
            <p:ph sz="quarter" idx="4"/>
          </p:nvPr>
        </p:nvSpPr>
        <p:spPr>
          <a:xfrm>
            <a:off x="22219923" y="12024363"/>
            <a:ext cx="18659477" cy="17686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8" y="2194560"/>
            <a:ext cx="14156053" cy="7680962"/>
          </a:xfrm>
        </p:spPr>
        <p:txBody>
          <a:bodyPr anchor="b"/>
          <a:lstStyle>
            <a:lvl1pPr>
              <a:defRPr sz="15702"/>
            </a:lvl1pPr>
          </a:lstStyle>
          <a:p>
            <a:r>
              <a:rPr lang="en-US"/>
              <a:t>Click to edit Master title style</a:t>
            </a:r>
          </a:p>
        </p:txBody>
      </p:sp>
      <p:sp>
        <p:nvSpPr>
          <p:cNvPr id="3" name="Content Placeholder 2"/>
          <p:cNvSpPr>
            <a:spLocks noGrp="1"/>
          </p:cNvSpPr>
          <p:nvPr>
            <p:ph idx="1"/>
          </p:nvPr>
        </p:nvSpPr>
        <p:spPr>
          <a:xfrm>
            <a:off x="18659479" y="4739646"/>
            <a:ext cx="22219921" cy="23393401"/>
          </a:xfrm>
        </p:spPr>
        <p:txBody>
          <a:bodyPr/>
          <a:lstStyle>
            <a:lvl1pPr>
              <a:defRPr sz="15702"/>
            </a:lvl1pPr>
            <a:lvl2pPr>
              <a:defRPr sz="13702"/>
            </a:lvl2pPr>
            <a:lvl3pPr>
              <a:defRPr sz="11799"/>
            </a:lvl3pPr>
            <a:lvl4pPr>
              <a:defRPr sz="9802"/>
            </a:lvl4pPr>
            <a:lvl5pPr>
              <a:defRPr sz="9802"/>
            </a:lvl5pPr>
            <a:lvl6pPr>
              <a:defRPr sz="9802"/>
            </a:lvl6pPr>
            <a:lvl7pPr>
              <a:defRPr sz="9802"/>
            </a:lvl7pPr>
            <a:lvl8pPr>
              <a:defRPr sz="9802"/>
            </a:lvl8pPr>
            <a:lvl9pPr>
              <a:defRPr sz="980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8" y="9875518"/>
            <a:ext cx="14156053" cy="18295624"/>
          </a:xfrm>
        </p:spPr>
        <p:txBody>
          <a:bodyPr/>
          <a:lstStyle>
            <a:lvl1pPr marL="0" indent="0">
              <a:buNone/>
              <a:defRPr sz="7802"/>
            </a:lvl1pPr>
            <a:lvl2pPr marL="2240273" indent="0">
              <a:buNone/>
              <a:defRPr sz="6901"/>
            </a:lvl2pPr>
            <a:lvl3pPr marL="4480547" indent="0">
              <a:buNone/>
              <a:defRPr sz="5899"/>
            </a:lvl3pPr>
            <a:lvl4pPr marL="6720824" indent="0">
              <a:buNone/>
              <a:defRPr sz="4901"/>
            </a:lvl4pPr>
            <a:lvl5pPr marL="8961097" indent="0">
              <a:buNone/>
              <a:defRPr sz="4901"/>
            </a:lvl5pPr>
            <a:lvl6pPr marL="11201371" indent="0">
              <a:buNone/>
              <a:defRPr sz="4901"/>
            </a:lvl6pPr>
            <a:lvl7pPr marL="13441644" indent="0">
              <a:buNone/>
              <a:defRPr sz="4901"/>
            </a:lvl7pPr>
            <a:lvl8pPr marL="15681918" indent="0">
              <a:buNone/>
              <a:defRPr sz="4901"/>
            </a:lvl8pPr>
            <a:lvl9pPr marL="17922191" indent="0">
              <a:buNone/>
              <a:defRPr sz="4901"/>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8" y="2194560"/>
            <a:ext cx="14156053" cy="7680962"/>
          </a:xfrm>
        </p:spPr>
        <p:txBody>
          <a:bodyPr anchor="b"/>
          <a:lstStyle>
            <a:lvl1pPr>
              <a:defRPr sz="15702"/>
            </a:lvl1pPr>
          </a:lstStyle>
          <a:p>
            <a:r>
              <a:rPr lang="en-US"/>
              <a:t>Click to edit Master title style</a:t>
            </a:r>
          </a:p>
        </p:txBody>
      </p:sp>
      <p:sp>
        <p:nvSpPr>
          <p:cNvPr id="3" name="Picture Placeholder 2"/>
          <p:cNvSpPr>
            <a:spLocks noGrp="1" noChangeAspect="1"/>
          </p:cNvSpPr>
          <p:nvPr>
            <p:ph type="pic" idx="1"/>
          </p:nvPr>
        </p:nvSpPr>
        <p:spPr>
          <a:xfrm>
            <a:off x="18659479" y="4739646"/>
            <a:ext cx="22219921" cy="23393401"/>
          </a:xfrm>
        </p:spPr>
        <p:txBody>
          <a:bodyPr anchor="t"/>
          <a:lstStyle>
            <a:lvl1pPr marL="0" indent="0">
              <a:buNone/>
              <a:defRPr sz="15702"/>
            </a:lvl1pPr>
            <a:lvl2pPr marL="2240273" indent="0">
              <a:buNone/>
              <a:defRPr sz="13702"/>
            </a:lvl2pPr>
            <a:lvl3pPr marL="4480547" indent="0">
              <a:buNone/>
              <a:defRPr sz="11799"/>
            </a:lvl3pPr>
            <a:lvl4pPr marL="6720824" indent="0">
              <a:buNone/>
              <a:defRPr sz="9802"/>
            </a:lvl4pPr>
            <a:lvl5pPr marL="8961097" indent="0">
              <a:buNone/>
              <a:defRPr sz="9802"/>
            </a:lvl5pPr>
            <a:lvl6pPr marL="11201371" indent="0">
              <a:buNone/>
              <a:defRPr sz="9802"/>
            </a:lvl6pPr>
            <a:lvl7pPr marL="13441644" indent="0">
              <a:buNone/>
              <a:defRPr sz="9802"/>
            </a:lvl7pPr>
            <a:lvl8pPr marL="15681918" indent="0">
              <a:buNone/>
              <a:defRPr sz="9802"/>
            </a:lvl8pPr>
            <a:lvl9pPr marL="17922191" indent="0">
              <a:buNone/>
              <a:defRPr sz="9802"/>
            </a:lvl9pPr>
          </a:lstStyle>
          <a:p>
            <a:r>
              <a:rPr lang="en-US"/>
              <a:t>Click icon to add picture</a:t>
            </a:r>
          </a:p>
        </p:txBody>
      </p:sp>
      <p:sp>
        <p:nvSpPr>
          <p:cNvPr id="4" name="Text Placeholder 3"/>
          <p:cNvSpPr>
            <a:spLocks noGrp="1"/>
          </p:cNvSpPr>
          <p:nvPr>
            <p:ph type="body" sz="half" idx="2"/>
          </p:nvPr>
        </p:nvSpPr>
        <p:spPr>
          <a:xfrm>
            <a:off x="3023238" y="9875518"/>
            <a:ext cx="14156053" cy="18295624"/>
          </a:xfrm>
        </p:spPr>
        <p:txBody>
          <a:bodyPr/>
          <a:lstStyle>
            <a:lvl1pPr marL="0" indent="0">
              <a:buNone/>
              <a:defRPr sz="7802"/>
            </a:lvl1pPr>
            <a:lvl2pPr marL="2240273" indent="0">
              <a:buNone/>
              <a:defRPr sz="6901"/>
            </a:lvl2pPr>
            <a:lvl3pPr marL="4480547" indent="0">
              <a:buNone/>
              <a:defRPr sz="5899"/>
            </a:lvl3pPr>
            <a:lvl4pPr marL="6720824" indent="0">
              <a:buNone/>
              <a:defRPr sz="4901"/>
            </a:lvl4pPr>
            <a:lvl5pPr marL="8961097" indent="0">
              <a:buNone/>
              <a:defRPr sz="4901"/>
            </a:lvl5pPr>
            <a:lvl6pPr marL="11201371" indent="0">
              <a:buNone/>
              <a:defRPr sz="4901"/>
            </a:lvl6pPr>
            <a:lvl7pPr marL="13441644" indent="0">
              <a:buNone/>
              <a:defRPr sz="4901"/>
            </a:lvl7pPr>
            <a:lvl8pPr marL="15681918" indent="0">
              <a:buNone/>
              <a:defRPr sz="4901"/>
            </a:lvl8pPr>
            <a:lvl9pPr marL="17922191" indent="0">
              <a:buNone/>
              <a:defRPr sz="4901"/>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1" y="1752610"/>
            <a:ext cx="37856159" cy="6362701"/>
          </a:xfrm>
          <a:prstGeom prst="rect">
            <a:avLst/>
          </a:prstGeom>
        </p:spPr>
        <p:txBody>
          <a:bodyPr vert="horz" lIns="106674" tIns="53337" rIns="106674" bIns="53337" rtlCol="0" anchor="ctr">
            <a:normAutofit/>
          </a:bodyPr>
          <a:lstStyle/>
          <a:p>
            <a:r>
              <a:rPr lang="en-US"/>
              <a:t>Click to edit Master title style</a:t>
            </a:r>
          </a:p>
        </p:txBody>
      </p:sp>
      <p:sp>
        <p:nvSpPr>
          <p:cNvPr id="3" name="Text Placeholder 2"/>
          <p:cNvSpPr>
            <a:spLocks noGrp="1"/>
          </p:cNvSpPr>
          <p:nvPr>
            <p:ph type="body" idx="1"/>
          </p:nvPr>
        </p:nvSpPr>
        <p:spPr>
          <a:xfrm>
            <a:off x="3017521" y="8763002"/>
            <a:ext cx="37856159" cy="20886424"/>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2" y="30510487"/>
            <a:ext cx="9875522" cy="1752599"/>
          </a:xfrm>
          <a:prstGeom prst="rect">
            <a:avLst/>
          </a:prstGeom>
        </p:spPr>
        <p:txBody>
          <a:bodyPr vert="horz" lIns="106674" tIns="53337" rIns="106674" bIns="53337" rtlCol="0" anchor="ctr"/>
          <a:lstStyle>
            <a:lvl1pPr algn="l">
              <a:defRPr sz="5899">
                <a:solidFill>
                  <a:schemeClr val="tx1">
                    <a:tint val="75000"/>
                  </a:schemeClr>
                </a:solidFill>
              </a:defRPr>
            </a:lvl1pPr>
          </a:lstStyle>
          <a:p>
            <a:fld id="{08E81BC7-D5A5-445F-BF4D-797F02B50EB4}" type="datetimeFigureOut">
              <a:rPr lang="en-US" smtClean="0"/>
              <a:t>4/17/2024</a:t>
            </a:fld>
            <a:endParaRPr lang="en-US"/>
          </a:p>
        </p:txBody>
      </p:sp>
      <p:sp>
        <p:nvSpPr>
          <p:cNvPr id="5" name="Footer Placeholder 4"/>
          <p:cNvSpPr>
            <a:spLocks noGrp="1"/>
          </p:cNvSpPr>
          <p:nvPr>
            <p:ph type="ftr" sz="quarter" idx="3"/>
          </p:nvPr>
        </p:nvSpPr>
        <p:spPr>
          <a:xfrm>
            <a:off x="14538960" y="30510487"/>
            <a:ext cx="14813281" cy="1752599"/>
          </a:xfrm>
          <a:prstGeom prst="rect">
            <a:avLst/>
          </a:prstGeom>
        </p:spPr>
        <p:txBody>
          <a:bodyPr vert="horz" lIns="106674" tIns="53337" rIns="106674" bIns="53337" rtlCol="0" anchor="ctr"/>
          <a:lstStyle>
            <a:lvl1pPr algn="ctr">
              <a:defRPr sz="58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59" y="30510487"/>
            <a:ext cx="9875522" cy="1752599"/>
          </a:xfrm>
          <a:prstGeom prst="rect">
            <a:avLst/>
          </a:prstGeom>
        </p:spPr>
        <p:txBody>
          <a:bodyPr vert="horz" lIns="106674" tIns="53337" rIns="106674" bIns="53337" rtlCol="0" anchor="ctr"/>
          <a:lstStyle>
            <a:lvl1pPr algn="r">
              <a:defRPr sz="5899">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547" rtl="0" eaLnBrk="1" latinLnBrk="0" hangingPunct="1">
        <a:lnSpc>
          <a:spcPct val="90000"/>
        </a:lnSpc>
        <a:spcBef>
          <a:spcPct val="0"/>
        </a:spcBef>
        <a:buNone/>
        <a:defRPr sz="21601" kern="1200">
          <a:solidFill>
            <a:schemeClr val="tx1"/>
          </a:solidFill>
          <a:latin typeface="+mj-lt"/>
          <a:ea typeface="+mj-ea"/>
          <a:cs typeface="+mj-cs"/>
        </a:defRPr>
      </a:lvl1pPr>
    </p:titleStyle>
    <p:bodyStyle>
      <a:lvl1pPr marL="1120137" indent="-1120137" algn="l" defTabSz="4480547" rtl="0" eaLnBrk="1" latinLnBrk="0" hangingPunct="1">
        <a:lnSpc>
          <a:spcPct val="90000"/>
        </a:lnSpc>
        <a:spcBef>
          <a:spcPts val="4901"/>
        </a:spcBef>
        <a:buFont typeface="Arial" panose="020B0604020202020204" pitchFamily="34" charset="0"/>
        <a:buChar char="•"/>
        <a:defRPr sz="13702" kern="1200">
          <a:solidFill>
            <a:schemeClr val="tx1"/>
          </a:solidFill>
          <a:latin typeface="+mn-lt"/>
          <a:ea typeface="+mn-ea"/>
          <a:cs typeface="+mn-cs"/>
        </a:defRPr>
      </a:lvl1pPr>
      <a:lvl2pPr marL="3360410" indent="-1120137" algn="l" defTabSz="4480547" rtl="0" eaLnBrk="1" latinLnBrk="0" hangingPunct="1">
        <a:lnSpc>
          <a:spcPct val="90000"/>
        </a:lnSpc>
        <a:spcBef>
          <a:spcPts val="2451"/>
        </a:spcBef>
        <a:buFont typeface="Arial" panose="020B0604020202020204" pitchFamily="34" charset="0"/>
        <a:buChar char="•"/>
        <a:defRPr sz="11799" kern="1200">
          <a:solidFill>
            <a:schemeClr val="tx1"/>
          </a:solidFill>
          <a:latin typeface="+mn-lt"/>
          <a:ea typeface="+mn-ea"/>
          <a:cs typeface="+mn-cs"/>
        </a:defRPr>
      </a:lvl2pPr>
      <a:lvl3pPr marL="5600684" indent="-1120137" algn="l" defTabSz="4480547" rtl="0" eaLnBrk="1" latinLnBrk="0" hangingPunct="1">
        <a:lnSpc>
          <a:spcPct val="90000"/>
        </a:lnSpc>
        <a:spcBef>
          <a:spcPts val="2451"/>
        </a:spcBef>
        <a:buFont typeface="Arial" panose="020B0604020202020204" pitchFamily="34" charset="0"/>
        <a:buChar char="•"/>
        <a:defRPr sz="9802" kern="1200">
          <a:solidFill>
            <a:schemeClr val="tx1"/>
          </a:solidFill>
          <a:latin typeface="+mn-lt"/>
          <a:ea typeface="+mn-ea"/>
          <a:cs typeface="+mn-cs"/>
        </a:defRPr>
      </a:lvl3pPr>
      <a:lvl4pPr marL="7840961" indent="-1120137" algn="l" defTabSz="4480547" rtl="0" eaLnBrk="1" latinLnBrk="0" hangingPunct="1">
        <a:lnSpc>
          <a:spcPct val="90000"/>
        </a:lnSpc>
        <a:spcBef>
          <a:spcPts val="2451"/>
        </a:spcBef>
        <a:buFont typeface="Arial" panose="020B0604020202020204" pitchFamily="34" charset="0"/>
        <a:buChar char="•"/>
        <a:defRPr sz="8800" kern="1200">
          <a:solidFill>
            <a:schemeClr val="tx1"/>
          </a:solidFill>
          <a:latin typeface="+mn-lt"/>
          <a:ea typeface="+mn-ea"/>
          <a:cs typeface="+mn-cs"/>
        </a:defRPr>
      </a:lvl4pPr>
      <a:lvl5pPr marL="10081234" indent="-1120137" algn="l" defTabSz="4480547" rtl="0" eaLnBrk="1" latinLnBrk="0" hangingPunct="1">
        <a:lnSpc>
          <a:spcPct val="90000"/>
        </a:lnSpc>
        <a:spcBef>
          <a:spcPts val="2451"/>
        </a:spcBef>
        <a:buFont typeface="Arial" panose="020B0604020202020204" pitchFamily="34" charset="0"/>
        <a:buChar char="•"/>
        <a:defRPr sz="8800" kern="1200">
          <a:solidFill>
            <a:schemeClr val="tx1"/>
          </a:solidFill>
          <a:latin typeface="+mn-lt"/>
          <a:ea typeface="+mn-ea"/>
          <a:cs typeface="+mn-cs"/>
        </a:defRPr>
      </a:lvl5pPr>
      <a:lvl6pPr marL="12321508" indent="-1120137" algn="l" defTabSz="4480547" rtl="0" eaLnBrk="1" latinLnBrk="0" hangingPunct="1">
        <a:lnSpc>
          <a:spcPct val="90000"/>
        </a:lnSpc>
        <a:spcBef>
          <a:spcPts val="2451"/>
        </a:spcBef>
        <a:buFont typeface="Arial" panose="020B0604020202020204" pitchFamily="34" charset="0"/>
        <a:buChar char="•"/>
        <a:defRPr sz="8800" kern="1200">
          <a:solidFill>
            <a:schemeClr val="tx1"/>
          </a:solidFill>
          <a:latin typeface="+mn-lt"/>
          <a:ea typeface="+mn-ea"/>
          <a:cs typeface="+mn-cs"/>
        </a:defRPr>
      </a:lvl6pPr>
      <a:lvl7pPr marL="14561781" indent="-1120137" algn="l" defTabSz="4480547" rtl="0" eaLnBrk="1" latinLnBrk="0" hangingPunct="1">
        <a:lnSpc>
          <a:spcPct val="90000"/>
        </a:lnSpc>
        <a:spcBef>
          <a:spcPts val="2451"/>
        </a:spcBef>
        <a:buFont typeface="Arial" panose="020B0604020202020204" pitchFamily="34" charset="0"/>
        <a:buChar char="•"/>
        <a:defRPr sz="8800" kern="1200">
          <a:solidFill>
            <a:schemeClr val="tx1"/>
          </a:solidFill>
          <a:latin typeface="+mn-lt"/>
          <a:ea typeface="+mn-ea"/>
          <a:cs typeface="+mn-cs"/>
        </a:defRPr>
      </a:lvl7pPr>
      <a:lvl8pPr marL="16802054" indent="-1120137" algn="l" defTabSz="4480547" rtl="0" eaLnBrk="1" latinLnBrk="0" hangingPunct="1">
        <a:lnSpc>
          <a:spcPct val="90000"/>
        </a:lnSpc>
        <a:spcBef>
          <a:spcPts val="2451"/>
        </a:spcBef>
        <a:buFont typeface="Arial" panose="020B0604020202020204" pitchFamily="34" charset="0"/>
        <a:buChar char="•"/>
        <a:defRPr sz="8800" kern="1200">
          <a:solidFill>
            <a:schemeClr val="tx1"/>
          </a:solidFill>
          <a:latin typeface="+mn-lt"/>
          <a:ea typeface="+mn-ea"/>
          <a:cs typeface="+mn-cs"/>
        </a:defRPr>
      </a:lvl8pPr>
      <a:lvl9pPr marL="19042331" indent="-1120137" algn="l" defTabSz="4480547" rtl="0" eaLnBrk="1" latinLnBrk="0" hangingPunct="1">
        <a:lnSpc>
          <a:spcPct val="90000"/>
        </a:lnSpc>
        <a:spcBef>
          <a:spcPts val="2451"/>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547" rtl="0" eaLnBrk="1" latinLnBrk="0" hangingPunct="1">
        <a:defRPr sz="8800" kern="1200">
          <a:solidFill>
            <a:schemeClr val="tx1"/>
          </a:solidFill>
          <a:latin typeface="+mn-lt"/>
          <a:ea typeface="+mn-ea"/>
          <a:cs typeface="+mn-cs"/>
        </a:defRPr>
      </a:lvl1pPr>
      <a:lvl2pPr marL="2240273" algn="l" defTabSz="4480547" rtl="0" eaLnBrk="1" latinLnBrk="0" hangingPunct="1">
        <a:defRPr sz="8800" kern="1200">
          <a:solidFill>
            <a:schemeClr val="tx1"/>
          </a:solidFill>
          <a:latin typeface="+mn-lt"/>
          <a:ea typeface="+mn-ea"/>
          <a:cs typeface="+mn-cs"/>
        </a:defRPr>
      </a:lvl2pPr>
      <a:lvl3pPr marL="4480547" algn="l" defTabSz="4480547" rtl="0" eaLnBrk="1" latinLnBrk="0" hangingPunct="1">
        <a:defRPr sz="8800" kern="1200">
          <a:solidFill>
            <a:schemeClr val="tx1"/>
          </a:solidFill>
          <a:latin typeface="+mn-lt"/>
          <a:ea typeface="+mn-ea"/>
          <a:cs typeface="+mn-cs"/>
        </a:defRPr>
      </a:lvl3pPr>
      <a:lvl4pPr marL="6720824" algn="l" defTabSz="4480547" rtl="0" eaLnBrk="1" latinLnBrk="0" hangingPunct="1">
        <a:defRPr sz="8800" kern="1200">
          <a:solidFill>
            <a:schemeClr val="tx1"/>
          </a:solidFill>
          <a:latin typeface="+mn-lt"/>
          <a:ea typeface="+mn-ea"/>
          <a:cs typeface="+mn-cs"/>
        </a:defRPr>
      </a:lvl4pPr>
      <a:lvl5pPr marL="8961097" algn="l" defTabSz="4480547" rtl="0" eaLnBrk="1" latinLnBrk="0" hangingPunct="1">
        <a:defRPr sz="8800" kern="1200">
          <a:solidFill>
            <a:schemeClr val="tx1"/>
          </a:solidFill>
          <a:latin typeface="+mn-lt"/>
          <a:ea typeface="+mn-ea"/>
          <a:cs typeface="+mn-cs"/>
        </a:defRPr>
      </a:lvl5pPr>
      <a:lvl6pPr marL="11201371" algn="l" defTabSz="4480547" rtl="0" eaLnBrk="1" latinLnBrk="0" hangingPunct="1">
        <a:defRPr sz="8800" kern="1200">
          <a:solidFill>
            <a:schemeClr val="tx1"/>
          </a:solidFill>
          <a:latin typeface="+mn-lt"/>
          <a:ea typeface="+mn-ea"/>
          <a:cs typeface="+mn-cs"/>
        </a:defRPr>
      </a:lvl6pPr>
      <a:lvl7pPr marL="13441644" algn="l" defTabSz="4480547" rtl="0" eaLnBrk="1" latinLnBrk="0" hangingPunct="1">
        <a:defRPr sz="8800" kern="1200">
          <a:solidFill>
            <a:schemeClr val="tx1"/>
          </a:solidFill>
          <a:latin typeface="+mn-lt"/>
          <a:ea typeface="+mn-ea"/>
          <a:cs typeface="+mn-cs"/>
        </a:defRPr>
      </a:lvl7pPr>
      <a:lvl8pPr marL="15681918" algn="l" defTabSz="4480547" rtl="0" eaLnBrk="1" latinLnBrk="0" hangingPunct="1">
        <a:defRPr sz="8800" kern="1200">
          <a:solidFill>
            <a:schemeClr val="tx1"/>
          </a:solidFill>
          <a:latin typeface="+mn-lt"/>
          <a:ea typeface="+mn-ea"/>
          <a:cs typeface="+mn-cs"/>
        </a:defRPr>
      </a:lvl8pPr>
      <a:lvl9pPr marL="17922191" algn="l" defTabSz="4480547"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597" y="522516"/>
            <a:ext cx="43136596" cy="3947887"/>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8400">
                <a:solidFill>
                  <a:schemeClr val="bg1"/>
                </a:solidFill>
                <a:latin typeface="Cambria" panose="02040503050406030204" pitchFamily="18" charset="0"/>
                <a:cs typeface="Arial" panose="020B0604020202020204" pitchFamily="34" charset="0"/>
              </a:rPr>
              <a:t>Warren Highway Garage</a:t>
            </a:r>
            <a:br>
              <a:rPr lang="en-US" sz="8400">
                <a:solidFill>
                  <a:schemeClr val="bg1"/>
                </a:solidFill>
                <a:latin typeface="Cambria" panose="02040503050406030204" pitchFamily="18" charset="0"/>
                <a:cs typeface="Arial" panose="020B0604020202020204" pitchFamily="34" charset="0"/>
              </a:rPr>
            </a:br>
            <a:r>
              <a:rPr lang="en-US" sz="5600" u="sng">
                <a:solidFill>
                  <a:schemeClr val="bg1"/>
                </a:solidFill>
                <a:latin typeface="Cambria" panose="02040503050406030204" pitchFamily="18" charset="0"/>
                <a:cs typeface="Arial" panose="020B0604020202020204" pitchFamily="34" charset="0"/>
              </a:rPr>
              <a:t>Josh Brown, Jake Dutile, Aidan Michalak, and Peter Schultz</a:t>
            </a:r>
            <a:br>
              <a:rPr lang="en-US" sz="5600">
                <a:solidFill>
                  <a:schemeClr val="bg1"/>
                </a:solidFill>
                <a:latin typeface="Cambria" panose="02040503050406030204" pitchFamily="18" charset="0"/>
                <a:cs typeface="Arial" panose="020B0604020202020204" pitchFamily="34" charset="0"/>
              </a:rPr>
            </a:br>
            <a:r>
              <a:rPr lang="en-US" sz="5600" i="1">
                <a:solidFill>
                  <a:schemeClr val="bg1"/>
                </a:solidFill>
                <a:latin typeface="Cambria" panose="02040503050406030204" pitchFamily="18" charset="0"/>
                <a:cs typeface="Arial" panose="020B0604020202020204" pitchFamily="34" charset="0"/>
              </a:rPr>
              <a:t>Civil Engineering, University of New Hampshire, Durham, NH 03824</a:t>
            </a:r>
            <a:endParaRPr lang="en-US" sz="9301" i="1">
              <a:solidFill>
                <a:schemeClr val="bg1"/>
              </a:solidFill>
              <a:latin typeface="Cambria" panose="02040503050406030204" pitchFamily="18" charset="0"/>
              <a:cs typeface="Arial" panose="020B0604020202020204" pitchFamily="34" charset="0"/>
            </a:endParaRPr>
          </a:p>
        </p:txBody>
      </p:sp>
      <p:sp>
        <p:nvSpPr>
          <p:cNvPr id="6" name="Subtitle 2"/>
          <p:cNvSpPr txBox="1">
            <a:spLocks/>
          </p:cNvSpPr>
          <p:nvPr/>
        </p:nvSpPr>
        <p:spPr>
          <a:xfrm>
            <a:off x="587864" y="5879696"/>
            <a:ext cx="15903997" cy="5507228"/>
          </a:xfrm>
          <a:prstGeom prst="rect">
            <a:avLst/>
          </a:prstGeom>
          <a:noFill/>
          <a:ln>
            <a:solidFill>
              <a:srgbClr val="002060"/>
            </a:solidFill>
          </a:ln>
        </p:spPr>
        <p:txBody>
          <a:bodyPr vert="horz" lIns="106675" tIns="53336" rIns="106675" bIns="53336"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3701">
                <a:latin typeface="Cambria" panose="02040503050406030204" pitchFamily="18" charset="0"/>
              </a:rPr>
              <a:t>For the Town of Warren, UNH capstone group 8 has created site and building design plans that fulfill our client's needs. In our scope of work, we decided to include a cost estimate, a foundation plan, a framing plan, and a proposed conditions plan. The final design cost is under the Town's budget of $1.1 million and includes the majority of extra design considerations they requested. Ask us about the features we included in their design!</a:t>
            </a:r>
          </a:p>
          <a:p>
            <a:r>
              <a:rPr lang="en-US" sz="3701">
                <a:latin typeface="Cambria" panose="02040503050406030204" pitchFamily="18" charset="0"/>
              </a:rPr>
              <a:t>Thank you to our sponsor, Austin Albro, our faculty advisors, Anthony Puntin and Matt Low, and our outside resource, Liam Kalloch. We appreciate your dedication to our learning as we complete our degrees in civil engineering.</a:t>
            </a:r>
          </a:p>
          <a:p>
            <a:endParaRPr lang="en-US" sz="3701">
              <a:latin typeface="Cambria" panose="02040503050406030204" pitchFamily="18" charset="0"/>
            </a:endParaRPr>
          </a:p>
          <a:p>
            <a:endParaRPr lang="en-US" sz="3701">
              <a:latin typeface="Cambria" panose="02040503050406030204" pitchFamily="18" charset="0"/>
            </a:endParaRPr>
          </a:p>
          <a:p>
            <a:endParaRPr lang="en-US" sz="3701">
              <a:latin typeface="Cambria" panose="02040503050406030204" pitchFamily="18" charset="0"/>
            </a:endParaRPr>
          </a:p>
          <a:p>
            <a:endParaRPr lang="en-US" sz="3701">
              <a:latin typeface="Cambria" panose="02040503050406030204" pitchFamily="18" charset="0"/>
            </a:endParaRPr>
          </a:p>
          <a:p>
            <a:endParaRPr lang="en-US" sz="3701">
              <a:latin typeface="Cambria" panose="02040503050406030204" pitchFamily="18" charset="0"/>
            </a:endParaRPr>
          </a:p>
          <a:p>
            <a:endParaRPr lang="en-US" sz="3701">
              <a:latin typeface="Cambria" panose="02040503050406030204" pitchFamily="18" charset="0"/>
            </a:endParaRPr>
          </a:p>
        </p:txBody>
      </p:sp>
      <p:sp>
        <p:nvSpPr>
          <p:cNvPr id="7" name="Subtitle 2"/>
          <p:cNvSpPr txBox="1">
            <a:spLocks/>
          </p:cNvSpPr>
          <p:nvPr/>
        </p:nvSpPr>
        <p:spPr>
          <a:xfrm>
            <a:off x="17257229" y="4772772"/>
            <a:ext cx="11473088" cy="837920"/>
          </a:xfrm>
          <a:prstGeom prst="rect">
            <a:avLst/>
          </a:prstGeom>
          <a:solidFill>
            <a:srgbClr val="002060"/>
          </a:solidFill>
          <a:ln>
            <a:solidFill>
              <a:srgbClr val="002060"/>
            </a:solidFill>
          </a:ln>
        </p:spPr>
        <p:txBody>
          <a:bodyPr vert="horz" lIns="106675" tIns="53336" rIns="106675" bIns="53336"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299">
                <a:solidFill>
                  <a:schemeClr val="bg1"/>
                </a:solidFill>
                <a:latin typeface="Cambria" panose="02040503050406030204" pitchFamily="18" charset="0"/>
              </a:rPr>
              <a:t> </a:t>
            </a:r>
            <a:r>
              <a:rPr lang="en-US" sz="5802">
                <a:solidFill>
                  <a:schemeClr val="bg1"/>
                </a:solidFill>
                <a:latin typeface="Cambria" panose="02040503050406030204" pitchFamily="18" charset="0"/>
              </a:rPr>
              <a:t>Cost Estimation</a:t>
            </a:r>
          </a:p>
        </p:txBody>
      </p:sp>
      <p:sp>
        <p:nvSpPr>
          <p:cNvPr id="8" name="Subtitle 2"/>
          <p:cNvSpPr txBox="1">
            <a:spLocks/>
          </p:cNvSpPr>
          <p:nvPr/>
        </p:nvSpPr>
        <p:spPr>
          <a:xfrm>
            <a:off x="636302" y="24423200"/>
            <a:ext cx="8661071" cy="7972686"/>
          </a:xfrm>
          <a:prstGeom prst="rect">
            <a:avLst/>
          </a:prstGeom>
          <a:ln>
            <a:solidFill>
              <a:srgbClr val="002060"/>
            </a:solidFill>
          </a:ln>
        </p:spPr>
        <p:txBody>
          <a:bodyPr vert="horz" lIns="106675" tIns="53336" rIns="106675" bIns="53336"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spcBef>
                <a:spcPts val="0"/>
              </a:spcBef>
            </a:pPr>
            <a:r>
              <a:rPr lang="en-US" sz="3701">
                <a:latin typeface="Cambria" panose="02040503050406030204" pitchFamily="18" charset="0"/>
              </a:rPr>
              <a:t>The site plan sheet includes grading for drainage, flow paths for vehicles, and the new building location. The well and septic system are also shown in red. This image is not to scale. </a:t>
            </a:r>
            <a:endParaRPr lang="en-US" sz="2901">
              <a:latin typeface="Cambria" panose="02040503050406030204" pitchFamily="18" charset="0"/>
            </a:endParaRPr>
          </a:p>
        </p:txBody>
      </p:sp>
      <p:sp>
        <p:nvSpPr>
          <p:cNvPr id="12" name="Subtitle 2"/>
          <p:cNvSpPr txBox="1">
            <a:spLocks/>
          </p:cNvSpPr>
          <p:nvPr/>
        </p:nvSpPr>
        <p:spPr>
          <a:xfrm>
            <a:off x="21945600" y="14445556"/>
            <a:ext cx="21560589" cy="7857546"/>
          </a:xfrm>
          <a:prstGeom prst="rect">
            <a:avLst/>
          </a:prstGeom>
          <a:noFill/>
          <a:ln>
            <a:solidFill>
              <a:srgbClr val="002060"/>
            </a:solidFill>
          </a:ln>
        </p:spPr>
        <p:txBody>
          <a:bodyPr vert="horz" lIns="106675" tIns="53336" rIns="106675" bIns="53336"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701">
              <a:latin typeface="Cambria" panose="02040503050406030204" pitchFamily="18" charset="0"/>
            </a:endParaRPr>
          </a:p>
        </p:txBody>
      </p:sp>
      <p:sp>
        <p:nvSpPr>
          <p:cNvPr id="13" name="Subtitle 2"/>
          <p:cNvSpPr txBox="1">
            <a:spLocks/>
          </p:cNvSpPr>
          <p:nvPr/>
        </p:nvSpPr>
        <p:spPr>
          <a:xfrm>
            <a:off x="590699" y="4772772"/>
            <a:ext cx="15927345" cy="837920"/>
          </a:xfrm>
          <a:prstGeom prst="rect">
            <a:avLst/>
          </a:prstGeom>
          <a:solidFill>
            <a:srgbClr val="002060"/>
          </a:solidFill>
          <a:ln>
            <a:solidFill>
              <a:srgbClr val="002060"/>
            </a:solidFill>
          </a:ln>
        </p:spPr>
        <p:txBody>
          <a:bodyPr vert="horz" lIns="106675" tIns="53336" rIns="106675" bIns="53336"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2">
                <a:solidFill>
                  <a:schemeClr val="bg1"/>
                </a:solidFill>
                <a:latin typeface="Cambria" panose="02040503050406030204" pitchFamily="18" charset="0"/>
              </a:rPr>
              <a:t>Introduction</a:t>
            </a:r>
          </a:p>
        </p:txBody>
      </p:sp>
      <p:sp>
        <p:nvSpPr>
          <p:cNvPr id="15" name="Subtitle 2"/>
          <p:cNvSpPr txBox="1">
            <a:spLocks/>
          </p:cNvSpPr>
          <p:nvPr/>
        </p:nvSpPr>
        <p:spPr>
          <a:xfrm>
            <a:off x="29472802" y="4762482"/>
            <a:ext cx="14033389" cy="848208"/>
          </a:xfrm>
          <a:prstGeom prst="rect">
            <a:avLst/>
          </a:prstGeom>
          <a:solidFill>
            <a:srgbClr val="002060"/>
          </a:solidFill>
          <a:ln>
            <a:solidFill>
              <a:srgbClr val="002060"/>
            </a:solidFill>
          </a:ln>
        </p:spPr>
        <p:txBody>
          <a:bodyPr vert="horz" lIns="106675" tIns="53336" rIns="106675" bIns="53336"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2">
                <a:solidFill>
                  <a:schemeClr val="bg1"/>
                </a:solidFill>
                <a:latin typeface="Cambria" panose="02040503050406030204" pitchFamily="18" charset="0"/>
              </a:rPr>
              <a:t>Locus Map</a:t>
            </a:r>
          </a:p>
        </p:txBody>
      </p:sp>
      <p:sp>
        <p:nvSpPr>
          <p:cNvPr id="17" name="Subtitle 2"/>
          <p:cNvSpPr txBox="1">
            <a:spLocks/>
          </p:cNvSpPr>
          <p:nvPr/>
        </p:nvSpPr>
        <p:spPr>
          <a:xfrm>
            <a:off x="21945604" y="13305269"/>
            <a:ext cx="21560589" cy="868328"/>
          </a:xfrm>
          <a:prstGeom prst="rect">
            <a:avLst/>
          </a:prstGeom>
          <a:solidFill>
            <a:srgbClr val="002060"/>
          </a:solidFill>
          <a:ln>
            <a:solidFill>
              <a:srgbClr val="002060"/>
            </a:solidFill>
          </a:ln>
        </p:spPr>
        <p:txBody>
          <a:bodyPr vert="horz" lIns="106675" tIns="53336" rIns="106675" bIns="53336"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2">
                <a:solidFill>
                  <a:schemeClr val="bg1"/>
                </a:solidFill>
                <a:latin typeface="Cambria" panose="02040503050406030204" pitchFamily="18" charset="0"/>
              </a:rPr>
              <a:t>Foundation Plan</a:t>
            </a:r>
          </a:p>
        </p:txBody>
      </p:sp>
      <p:sp>
        <p:nvSpPr>
          <p:cNvPr id="30" name="Subtitle 2"/>
          <p:cNvSpPr txBox="1">
            <a:spLocks/>
          </p:cNvSpPr>
          <p:nvPr/>
        </p:nvSpPr>
        <p:spPr>
          <a:xfrm>
            <a:off x="636300" y="11942595"/>
            <a:ext cx="20573968" cy="868328"/>
          </a:xfrm>
          <a:prstGeom prst="rect">
            <a:avLst/>
          </a:prstGeom>
          <a:solidFill>
            <a:srgbClr val="002060"/>
          </a:solidFill>
          <a:ln>
            <a:solidFill>
              <a:srgbClr val="002060"/>
            </a:solidFill>
          </a:ln>
        </p:spPr>
        <p:txBody>
          <a:bodyPr vert="horz" lIns="106675" tIns="53336" rIns="106675" bIns="53336"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099">
                <a:solidFill>
                  <a:schemeClr val="bg1"/>
                </a:solidFill>
                <a:latin typeface="Cambria" panose="02040503050406030204" pitchFamily="18" charset="0"/>
              </a:rPr>
              <a:t> Building Design</a:t>
            </a:r>
          </a:p>
        </p:txBody>
      </p:sp>
      <p:sp>
        <p:nvSpPr>
          <p:cNvPr id="31" name="Subtitle 2"/>
          <p:cNvSpPr txBox="1">
            <a:spLocks/>
          </p:cNvSpPr>
          <p:nvPr/>
        </p:nvSpPr>
        <p:spPr>
          <a:xfrm>
            <a:off x="587862" y="13224076"/>
            <a:ext cx="20573968" cy="9079027"/>
          </a:xfrm>
          <a:prstGeom prst="rect">
            <a:avLst/>
          </a:prstGeom>
          <a:ln>
            <a:solidFill>
              <a:srgbClr val="002060"/>
            </a:solidFill>
          </a:ln>
        </p:spPr>
        <p:txBody>
          <a:bodyPr vert="horz" lIns="106675" tIns="53336" rIns="106675" bIns="53336"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1">
              <a:latin typeface="Cambria" panose="02040503050406030204" pitchFamily="18" charset="0"/>
            </a:endParaRPr>
          </a:p>
        </p:txBody>
      </p:sp>
      <p:pic>
        <p:nvPicPr>
          <p:cNvPr id="161" name="Picture 1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641" y="1168999"/>
            <a:ext cx="2298575" cy="3042231"/>
          </a:xfrm>
          <a:prstGeom prst="rect">
            <a:avLst/>
          </a:prstGeom>
        </p:spPr>
      </p:pic>
      <p:sp>
        <p:nvSpPr>
          <p:cNvPr id="4" name="TextBox 3"/>
          <p:cNvSpPr txBox="1"/>
          <p:nvPr/>
        </p:nvSpPr>
        <p:spPr>
          <a:xfrm>
            <a:off x="32984923" y="12216859"/>
            <a:ext cx="5657400" cy="554118"/>
          </a:xfrm>
          <a:prstGeom prst="rect">
            <a:avLst/>
          </a:prstGeom>
          <a:noFill/>
        </p:spPr>
        <p:txBody>
          <a:bodyPr wrap="square" lIns="106675" tIns="53336" rIns="106675" bIns="53336" rtlCol="0">
            <a:spAutoFit/>
          </a:bodyPr>
          <a:lstStyle/>
          <a:p>
            <a:endParaRPr lang="en-US" sz="2901">
              <a:latin typeface="Cambria" panose="02040503050406030204" pitchFamily="18" charset="0"/>
            </a:endParaRPr>
          </a:p>
        </p:txBody>
      </p:sp>
      <p:sp>
        <p:nvSpPr>
          <p:cNvPr id="27" name="Rectangle 26"/>
          <p:cNvSpPr/>
          <p:nvPr/>
        </p:nvSpPr>
        <p:spPr>
          <a:xfrm>
            <a:off x="37950304" y="1169000"/>
            <a:ext cx="3637809" cy="25161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6675" tIns="53336" rIns="106675" bIns="53336" rtlCol="0" anchor="ctr"/>
          <a:lstStyle/>
          <a:p>
            <a:pPr algn="ctr"/>
            <a:endParaRPr lang="en-US" sz="4699">
              <a:solidFill>
                <a:schemeClr val="tx1"/>
              </a:solidFill>
            </a:endParaRPr>
          </a:p>
        </p:txBody>
      </p:sp>
      <p:sp>
        <p:nvSpPr>
          <p:cNvPr id="98" name="Subtitle 2"/>
          <p:cNvSpPr txBox="1">
            <a:spLocks/>
          </p:cNvSpPr>
          <p:nvPr/>
        </p:nvSpPr>
        <p:spPr>
          <a:xfrm>
            <a:off x="636300" y="22982840"/>
            <a:ext cx="20573968" cy="913159"/>
          </a:xfrm>
          <a:prstGeom prst="rect">
            <a:avLst/>
          </a:prstGeom>
          <a:solidFill>
            <a:srgbClr val="002060"/>
          </a:solidFill>
          <a:ln>
            <a:solidFill>
              <a:srgbClr val="002060"/>
            </a:solidFill>
          </a:ln>
        </p:spPr>
        <p:txBody>
          <a:bodyPr vert="horz" lIns="106675" tIns="53336" rIns="106675" bIns="53336"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299">
                <a:solidFill>
                  <a:schemeClr val="bg1"/>
                </a:solidFill>
                <a:latin typeface="Cambria" panose="02040503050406030204" pitchFamily="18" charset="0"/>
              </a:rPr>
              <a:t> </a:t>
            </a:r>
            <a:r>
              <a:rPr lang="en-US" sz="5802">
                <a:solidFill>
                  <a:schemeClr val="bg1"/>
                </a:solidFill>
                <a:latin typeface="Cambria" panose="02040503050406030204" pitchFamily="18" charset="0"/>
              </a:rPr>
              <a:t>Site Plan</a:t>
            </a:r>
          </a:p>
        </p:txBody>
      </p:sp>
      <p:sp>
        <p:nvSpPr>
          <p:cNvPr id="99" name="Subtitle 2"/>
          <p:cNvSpPr txBox="1">
            <a:spLocks/>
          </p:cNvSpPr>
          <p:nvPr/>
        </p:nvSpPr>
        <p:spPr>
          <a:xfrm>
            <a:off x="17257229" y="5879696"/>
            <a:ext cx="11473088" cy="5507228"/>
          </a:xfrm>
          <a:prstGeom prst="rect">
            <a:avLst/>
          </a:prstGeom>
          <a:ln>
            <a:solidFill>
              <a:srgbClr val="002060"/>
            </a:solidFill>
          </a:ln>
        </p:spPr>
        <p:txBody>
          <a:bodyPr vert="horz" lIns="106675" tIns="53336" rIns="106675" bIns="53336"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spcBef>
                <a:spcPts val="0"/>
              </a:spcBef>
            </a:pPr>
            <a:r>
              <a:rPr lang="en-US" sz="3200">
                <a:latin typeface="Cambria" panose="02040503050406030204" pitchFamily="18" charset="0"/>
              </a:rPr>
              <a:t>*The average costs of material and labor were used to find the price of each component installed.</a:t>
            </a:r>
            <a:endParaRPr lang="en-US" sz="2400">
              <a:latin typeface="Cambria" panose="02040503050406030204" pitchFamily="18" charset="0"/>
            </a:endParaRPr>
          </a:p>
        </p:txBody>
      </p:sp>
      <p:sp>
        <p:nvSpPr>
          <p:cNvPr id="100" name="TextBox 99"/>
          <p:cNvSpPr txBox="1"/>
          <p:nvPr/>
        </p:nvSpPr>
        <p:spPr>
          <a:xfrm>
            <a:off x="4872931" y="13528020"/>
            <a:ext cx="2645069" cy="723267"/>
          </a:xfrm>
          <a:prstGeom prst="rect">
            <a:avLst/>
          </a:prstGeom>
          <a:noFill/>
        </p:spPr>
        <p:txBody>
          <a:bodyPr wrap="square" lIns="106675" tIns="53336" rIns="106675" bIns="53336" rtlCol="0">
            <a:spAutoFit/>
          </a:bodyPr>
          <a:lstStyle/>
          <a:p>
            <a:r>
              <a:rPr lang="en-US" sz="4000">
                <a:latin typeface="Cambria" panose="02040503050406030204" pitchFamily="18" charset="0"/>
              </a:rPr>
              <a:t>Floor Plan</a:t>
            </a:r>
          </a:p>
        </p:txBody>
      </p:sp>
      <p:sp>
        <p:nvSpPr>
          <p:cNvPr id="103" name="TextBox 102"/>
          <p:cNvSpPr txBox="1"/>
          <p:nvPr/>
        </p:nvSpPr>
        <p:spPr>
          <a:xfrm>
            <a:off x="15443495" y="13585408"/>
            <a:ext cx="2980715" cy="723267"/>
          </a:xfrm>
          <a:prstGeom prst="rect">
            <a:avLst/>
          </a:prstGeom>
          <a:noFill/>
        </p:spPr>
        <p:txBody>
          <a:bodyPr wrap="square" lIns="106675" tIns="53336" rIns="106675" bIns="53336" rtlCol="0">
            <a:spAutoFit/>
          </a:bodyPr>
          <a:lstStyle/>
          <a:p>
            <a:r>
              <a:rPr lang="en-US" sz="4000">
                <a:latin typeface="Cambria" panose="02040503050406030204" pitchFamily="18" charset="0"/>
              </a:rPr>
              <a:t>Revit Model</a:t>
            </a:r>
          </a:p>
        </p:txBody>
      </p:sp>
      <p:pic>
        <p:nvPicPr>
          <p:cNvPr id="1026" name="Picture 2" descr="A logo with text overlay&#10;&#10;Description automatically generated">
            <a:extLst>
              <a:ext uri="{FF2B5EF4-FFF2-40B4-BE49-F238E27FC236}">
                <a16:creationId xmlns:a16="http://schemas.microsoft.com/office/drawing/2014/main" id="{AB869CE8-2425-6EA4-29FB-15AB37E32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0304" y="1168998"/>
            <a:ext cx="3637809" cy="257761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blueprint of a building&#10;&#10;Description automatically generated">
            <a:extLst>
              <a:ext uri="{FF2B5EF4-FFF2-40B4-BE49-F238E27FC236}">
                <a16:creationId xmlns:a16="http://schemas.microsoft.com/office/drawing/2014/main" id="{0B569D3E-1B94-DC8F-4C76-32750325E5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786" y="15847074"/>
            <a:ext cx="10491367" cy="5150622"/>
          </a:xfrm>
          <a:prstGeom prst="rect">
            <a:avLst/>
          </a:prstGeom>
        </p:spPr>
      </p:pic>
      <p:pic>
        <p:nvPicPr>
          <p:cNvPr id="3" name="Content Placeholder 14" descr="A map of a forest&#10;&#10;Description automatically generated">
            <a:extLst>
              <a:ext uri="{FF2B5EF4-FFF2-40B4-BE49-F238E27FC236}">
                <a16:creationId xmlns:a16="http://schemas.microsoft.com/office/drawing/2014/main" id="{F083EB0C-7F0F-F767-81D7-E8AA743DC4A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77"/>
          <a:stretch/>
        </p:blipFill>
        <p:spPr>
          <a:xfrm>
            <a:off x="30589537" y="5734737"/>
            <a:ext cx="12085027" cy="7076183"/>
          </a:xfrm>
          <a:prstGeom prst="rect">
            <a:avLst/>
          </a:prstGeom>
        </p:spPr>
      </p:pic>
      <p:sp>
        <p:nvSpPr>
          <p:cNvPr id="5" name="Subtitle 2">
            <a:extLst>
              <a:ext uri="{FF2B5EF4-FFF2-40B4-BE49-F238E27FC236}">
                <a16:creationId xmlns:a16="http://schemas.microsoft.com/office/drawing/2014/main" id="{51449663-9280-2BE7-593A-7856D36D9C7A}"/>
              </a:ext>
            </a:extLst>
          </p:cNvPr>
          <p:cNvSpPr txBox="1">
            <a:spLocks/>
          </p:cNvSpPr>
          <p:nvPr/>
        </p:nvSpPr>
        <p:spPr>
          <a:xfrm>
            <a:off x="21945600" y="24221441"/>
            <a:ext cx="21560589" cy="8174445"/>
          </a:xfrm>
          <a:prstGeom prst="rect">
            <a:avLst/>
          </a:prstGeom>
          <a:noFill/>
          <a:ln>
            <a:solidFill>
              <a:srgbClr val="002060"/>
            </a:solidFill>
          </a:ln>
        </p:spPr>
        <p:txBody>
          <a:bodyPr vert="horz" lIns="106675" tIns="53336" rIns="106675" bIns="53336"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endParaRPr lang="en-US" sz="3701">
              <a:latin typeface="Cambria" panose="02040503050406030204" pitchFamily="18" charset="0"/>
            </a:endParaRPr>
          </a:p>
        </p:txBody>
      </p:sp>
      <p:sp>
        <p:nvSpPr>
          <p:cNvPr id="9" name="Subtitle 2">
            <a:extLst>
              <a:ext uri="{FF2B5EF4-FFF2-40B4-BE49-F238E27FC236}">
                <a16:creationId xmlns:a16="http://schemas.microsoft.com/office/drawing/2014/main" id="{166FF436-5C72-AD45-BE1C-086A4165CAFE}"/>
              </a:ext>
            </a:extLst>
          </p:cNvPr>
          <p:cNvSpPr txBox="1">
            <a:spLocks/>
          </p:cNvSpPr>
          <p:nvPr/>
        </p:nvSpPr>
        <p:spPr>
          <a:xfrm>
            <a:off x="21945600" y="22958900"/>
            <a:ext cx="21560589" cy="913159"/>
          </a:xfrm>
          <a:prstGeom prst="rect">
            <a:avLst/>
          </a:prstGeom>
          <a:solidFill>
            <a:srgbClr val="002060"/>
          </a:solidFill>
          <a:ln>
            <a:solidFill>
              <a:srgbClr val="002060"/>
            </a:solidFill>
          </a:ln>
        </p:spPr>
        <p:txBody>
          <a:bodyPr vert="horz" lIns="106675" tIns="53336" rIns="106675" bIns="53336"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2">
                <a:solidFill>
                  <a:schemeClr val="bg1"/>
                </a:solidFill>
                <a:latin typeface="Cambria" panose="02040503050406030204" pitchFamily="18" charset="0"/>
              </a:rPr>
              <a:t>Framing Plan</a:t>
            </a:r>
          </a:p>
        </p:txBody>
      </p:sp>
      <p:pic>
        <p:nvPicPr>
          <p:cNvPr id="11" name="Picture 10" descr="A grey building with white doors&#10;&#10;Description automatically generated">
            <a:extLst>
              <a:ext uri="{FF2B5EF4-FFF2-40B4-BE49-F238E27FC236}">
                <a16:creationId xmlns:a16="http://schemas.microsoft.com/office/drawing/2014/main" id="{18ECE633-B4E8-8106-C059-736BA2EDEA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40764" y="14988414"/>
            <a:ext cx="8760744" cy="6142786"/>
          </a:xfrm>
          <a:prstGeom prst="rect">
            <a:avLst/>
          </a:prstGeom>
        </p:spPr>
      </p:pic>
      <p:graphicFrame>
        <p:nvGraphicFramePr>
          <p:cNvPr id="14" name="Table 13">
            <a:extLst>
              <a:ext uri="{FF2B5EF4-FFF2-40B4-BE49-F238E27FC236}">
                <a16:creationId xmlns:a16="http://schemas.microsoft.com/office/drawing/2014/main" id="{7BE86BE6-E256-66B9-5E1E-5467ABCBD1A5}"/>
              </a:ext>
            </a:extLst>
          </p:cNvPr>
          <p:cNvGraphicFramePr>
            <a:graphicFrameLocks noGrp="1"/>
          </p:cNvGraphicFramePr>
          <p:nvPr>
            <p:extLst>
              <p:ext uri="{D42A27DB-BD31-4B8C-83A1-F6EECF244321}">
                <p14:modId xmlns:p14="http://schemas.microsoft.com/office/powerpoint/2010/main" val="2629987838"/>
              </p:ext>
            </p:extLst>
          </p:nvPr>
        </p:nvGraphicFramePr>
        <p:xfrm>
          <a:off x="18578661" y="7166164"/>
          <a:ext cx="8830224" cy="3514398"/>
        </p:xfrm>
        <a:graphic>
          <a:graphicData uri="http://schemas.openxmlformats.org/drawingml/2006/table">
            <a:tbl>
              <a:tblPr firstRow="1" bandRow="1">
                <a:tableStyleId>{5C22544A-7EE6-4342-B048-85BDC9FD1C3A}</a:tableStyleId>
              </a:tblPr>
              <a:tblGrid>
                <a:gridCol w="3752250">
                  <a:extLst>
                    <a:ext uri="{9D8B030D-6E8A-4147-A177-3AD203B41FA5}">
                      <a16:colId xmlns:a16="http://schemas.microsoft.com/office/drawing/2014/main" val="3259584688"/>
                    </a:ext>
                  </a:extLst>
                </a:gridCol>
                <a:gridCol w="5077974">
                  <a:extLst>
                    <a:ext uri="{9D8B030D-6E8A-4147-A177-3AD203B41FA5}">
                      <a16:colId xmlns:a16="http://schemas.microsoft.com/office/drawing/2014/main" val="1019906036"/>
                    </a:ext>
                  </a:extLst>
                </a:gridCol>
              </a:tblGrid>
              <a:tr h="585733">
                <a:tc>
                  <a:txBody>
                    <a:bodyPr/>
                    <a:lstStyle/>
                    <a:p>
                      <a:pPr marL="0" marR="0" lvl="0" indent="0" algn="l" defTabSz="4301092"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Framing - $33,000</a:t>
                      </a:r>
                    </a:p>
                  </a:txBody>
                  <a:tcPr marL="91442" marR="91442"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48030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Mezzanine - $10,750</a:t>
                      </a:r>
                      <a:endParaRPr lang="en-US" sz="3200"/>
                    </a:p>
                  </a:txBody>
                  <a:tcPr marL="91442" marR="91442"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6613258"/>
                  </a:ext>
                </a:extLst>
              </a:tr>
              <a:tr h="585733">
                <a:tc>
                  <a:txBody>
                    <a:bodyPr/>
                    <a:lstStyle/>
                    <a:p>
                      <a:pPr marL="0" marR="0" lvl="0" indent="0" algn="l" defTabSz="448030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Plumbing - $3,000</a:t>
                      </a:r>
                    </a:p>
                  </a:txBody>
                  <a:tcPr marL="91442" marR="91442"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48030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Foundation - $33,600</a:t>
                      </a:r>
                      <a:endParaRPr lang="en-US" sz="3200"/>
                    </a:p>
                  </a:txBody>
                  <a:tcPr marL="91442" marR="91442"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6190918"/>
                  </a:ext>
                </a:extLst>
              </a:tr>
              <a:tr h="585733">
                <a:tc>
                  <a:txBody>
                    <a:bodyPr/>
                    <a:lstStyle/>
                    <a:p>
                      <a:pPr marL="0" marR="0" lvl="0" indent="0" algn="l" defTabSz="4301092"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Electrical - $3,000</a:t>
                      </a:r>
                    </a:p>
                  </a:txBody>
                  <a:tcPr marL="91442" marR="91442"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48030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Roof - $56,000</a:t>
                      </a:r>
                      <a:endParaRPr lang="en-US" sz="3200"/>
                    </a:p>
                  </a:txBody>
                  <a:tcPr marL="91442" marR="91442"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1377741"/>
                  </a:ext>
                </a:extLst>
              </a:tr>
              <a:tr h="585733">
                <a:tc>
                  <a:txBody>
                    <a:bodyPr/>
                    <a:lstStyle/>
                    <a:p>
                      <a:pPr marL="0" marR="0" lvl="0" indent="0" algn="l" defTabSz="4301092"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Drywall - $12,000</a:t>
                      </a:r>
                    </a:p>
                  </a:txBody>
                  <a:tcPr marL="91442" marR="91442"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48030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Earth Work - $12,000</a:t>
                      </a:r>
                      <a:endParaRPr lang="en-US" sz="3200"/>
                    </a:p>
                  </a:txBody>
                  <a:tcPr marL="91442" marR="91442"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2105453"/>
                  </a:ext>
                </a:extLst>
              </a:tr>
              <a:tr h="585733">
                <a:tc>
                  <a:txBody>
                    <a:bodyPr/>
                    <a:lstStyle/>
                    <a:p>
                      <a:pPr marL="0" marR="0" lvl="0" indent="0" algn="l" defTabSz="4301092"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Well - $11,000</a:t>
                      </a:r>
                    </a:p>
                  </a:txBody>
                  <a:tcPr marL="91442" marR="91442"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48030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Fixtures - $58,000</a:t>
                      </a:r>
                    </a:p>
                  </a:txBody>
                  <a:tcPr marL="91442" marR="91442"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9684175"/>
                  </a:ext>
                </a:extLst>
              </a:tr>
              <a:tr h="585733">
                <a:tc>
                  <a:txBody>
                    <a:bodyPr/>
                    <a:lstStyle/>
                    <a:p>
                      <a:pPr marL="0" marR="0" lvl="0" indent="0" algn="l" defTabSz="4301092"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mbria" panose="02040503050406030204" pitchFamily="18" charset="0"/>
                          <a:ea typeface="+mn-ea"/>
                          <a:cs typeface="+mn-cs"/>
                        </a:rPr>
                        <a:t>Septic - $18,000</a:t>
                      </a:r>
                    </a:p>
                  </a:txBody>
                  <a:tcPr marL="91442" marR="91442"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Total - $288,000</a:t>
                      </a:r>
                      <a:endParaRPr lang="en-US" sz="3200" dirty="0"/>
                    </a:p>
                  </a:txBody>
                  <a:tcPr marL="91442" marR="91442"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7744500"/>
                  </a:ext>
                </a:extLst>
              </a:tr>
            </a:tbl>
          </a:graphicData>
        </a:graphic>
      </p:graphicFrame>
      <p:pic>
        <p:nvPicPr>
          <p:cNvPr id="16" name="Picture 15">
            <a:extLst>
              <a:ext uri="{FF2B5EF4-FFF2-40B4-BE49-F238E27FC236}">
                <a16:creationId xmlns:a16="http://schemas.microsoft.com/office/drawing/2014/main" id="{92045337-08FB-EE16-AC15-940D367A5694}"/>
              </a:ext>
            </a:extLst>
          </p:cNvPr>
          <p:cNvPicPr>
            <a:picLocks noChangeAspect="1"/>
          </p:cNvPicPr>
          <p:nvPr/>
        </p:nvPicPr>
        <p:blipFill>
          <a:blip r:embed="rId7"/>
          <a:stretch>
            <a:fillRect/>
          </a:stretch>
        </p:blipFill>
        <p:spPr>
          <a:xfrm>
            <a:off x="33183564" y="25112392"/>
            <a:ext cx="10049133" cy="6392544"/>
          </a:xfrm>
          <a:prstGeom prst="rect">
            <a:avLst/>
          </a:prstGeom>
        </p:spPr>
      </p:pic>
      <p:pic>
        <p:nvPicPr>
          <p:cNvPr id="20" name="Picture 19">
            <a:extLst>
              <a:ext uri="{FF2B5EF4-FFF2-40B4-BE49-F238E27FC236}">
                <a16:creationId xmlns:a16="http://schemas.microsoft.com/office/drawing/2014/main" id="{C9001545-7D1D-76D3-341C-68111E6C3CE1}"/>
              </a:ext>
            </a:extLst>
          </p:cNvPr>
          <p:cNvPicPr>
            <a:picLocks noChangeAspect="1"/>
          </p:cNvPicPr>
          <p:nvPr/>
        </p:nvPicPr>
        <p:blipFill>
          <a:blip r:embed="rId8"/>
          <a:stretch>
            <a:fillRect/>
          </a:stretch>
        </p:blipFill>
        <p:spPr>
          <a:xfrm>
            <a:off x="22124907" y="25339208"/>
            <a:ext cx="11058663" cy="5938911"/>
          </a:xfrm>
          <a:prstGeom prst="rect">
            <a:avLst/>
          </a:prstGeom>
        </p:spPr>
      </p:pic>
      <p:pic>
        <p:nvPicPr>
          <p:cNvPr id="21" name="Picture 20">
            <a:extLst>
              <a:ext uri="{FF2B5EF4-FFF2-40B4-BE49-F238E27FC236}">
                <a16:creationId xmlns:a16="http://schemas.microsoft.com/office/drawing/2014/main" id="{A0846D74-002B-B551-07A2-957DFE5D1FBD}"/>
              </a:ext>
            </a:extLst>
          </p:cNvPr>
          <p:cNvPicPr>
            <a:picLocks noChangeAspect="1"/>
          </p:cNvPicPr>
          <p:nvPr/>
        </p:nvPicPr>
        <p:blipFill rotWithShape="1">
          <a:blip r:embed="rId9"/>
          <a:srcRect l="2364" r="1966" b="3695"/>
          <a:stretch/>
        </p:blipFill>
        <p:spPr>
          <a:xfrm>
            <a:off x="32232599" y="14843837"/>
            <a:ext cx="10759360" cy="7114102"/>
          </a:xfrm>
          <a:prstGeom prst="rect">
            <a:avLst/>
          </a:prstGeom>
        </p:spPr>
      </p:pic>
      <p:pic>
        <p:nvPicPr>
          <p:cNvPr id="22" name="Picture 21">
            <a:extLst>
              <a:ext uri="{FF2B5EF4-FFF2-40B4-BE49-F238E27FC236}">
                <a16:creationId xmlns:a16="http://schemas.microsoft.com/office/drawing/2014/main" id="{1B5EA085-ED71-0944-4476-9647CFD85269}"/>
              </a:ext>
            </a:extLst>
          </p:cNvPr>
          <p:cNvPicPr>
            <a:picLocks noChangeAspect="1"/>
          </p:cNvPicPr>
          <p:nvPr/>
        </p:nvPicPr>
        <p:blipFill rotWithShape="1">
          <a:blip r:embed="rId10"/>
          <a:srcRect l="6168" t="4284" r="3872" b="4251"/>
          <a:stretch/>
        </p:blipFill>
        <p:spPr>
          <a:xfrm>
            <a:off x="22424661" y="14592511"/>
            <a:ext cx="8626839" cy="7659754"/>
          </a:xfrm>
          <a:prstGeom prst="rect">
            <a:avLst/>
          </a:prstGeom>
        </p:spPr>
      </p:pic>
      <p:pic>
        <p:nvPicPr>
          <p:cNvPr id="23" name="Picture 22">
            <a:extLst>
              <a:ext uri="{FF2B5EF4-FFF2-40B4-BE49-F238E27FC236}">
                <a16:creationId xmlns:a16="http://schemas.microsoft.com/office/drawing/2014/main" id="{2D557B3F-E17C-58BD-B4BF-1A91C627D096}"/>
              </a:ext>
            </a:extLst>
          </p:cNvPr>
          <p:cNvPicPr>
            <a:picLocks noChangeAspect="1"/>
          </p:cNvPicPr>
          <p:nvPr/>
        </p:nvPicPr>
        <p:blipFill>
          <a:blip r:embed="rId11"/>
          <a:stretch>
            <a:fillRect/>
          </a:stretch>
        </p:blipFill>
        <p:spPr>
          <a:xfrm>
            <a:off x="9570866" y="24595247"/>
            <a:ext cx="11269973" cy="7628592"/>
          </a:xfrm>
          <a:prstGeom prst="rect">
            <a:avLst/>
          </a:prstGeom>
        </p:spPr>
      </p:pic>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284</Words>
  <Application>Microsoft Office PowerPoint</Application>
  <PresentationFormat>Custom</PresentationFormat>
  <Paragraphs>30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Office Theme</vt:lpstr>
      <vt:lpstr>Warren Highway Garage Josh Brown, Jake Dutile, Aidan Michalak, and Peter Schultz Civil Engineering,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Joshua Brown</cp:lastModifiedBy>
  <cp:revision>2</cp:revision>
  <cp:lastPrinted>2024-04-17T14:32:59Z</cp:lastPrinted>
  <dcterms:created xsi:type="dcterms:W3CDTF">2016-03-05T16:55:12Z</dcterms:created>
  <dcterms:modified xsi:type="dcterms:W3CDTF">2024-04-17T20:28:47Z</dcterms:modified>
</cp:coreProperties>
</file>