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0DD"/>
    <a:srgbClr val="FF0000"/>
    <a:srgbClr val="00D426"/>
    <a:srgbClr val="0016ED"/>
    <a:srgbClr val="00D400"/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2" autoAdjust="0"/>
    <p:restoredTop sz="94434" autoAdjust="0"/>
  </p:normalViewPr>
  <p:slideViewPr>
    <p:cSldViewPr snapToGrid="0">
      <p:cViewPr>
        <p:scale>
          <a:sx n="35" d="100"/>
          <a:sy n="35" d="100"/>
        </p:scale>
        <p:origin x="520" y="-227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xon/Documents/Lab/Research/Data/TGA/TGA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xon/Documents/Lab/Research/Data/Result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xon/Documents/Summer2022/UofSC/Project/SynthesisCal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xon/Documents/Summer2022/UofSC/Project/SynthesisCal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axon\Documents\UofSC\Project\SynthesisCal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xon/Documents/Summer2022/UofSC/Project/SynthesisCal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10Ni[15H</a:t>
            </a:r>
            <a:r>
              <a:rPr lang="en-US" sz="3200" b="0" i="0" u="none" strike="noStrike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PA/Ti</a:t>
            </a:r>
            <a:r>
              <a:rPr lang="en-US" sz="32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0" i="0" u="none" strike="noStrike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c:rich>
      </c:tx>
      <c:layout>
        <c:manualLayout>
          <c:xMode val="edge"/>
          <c:yMode val="edge"/>
          <c:x val="0.43068734439157413"/>
          <c:y val="0.22246053323325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54099864023021"/>
          <c:y val="5.8065461289882117E-2"/>
          <c:w val="0.75900969662472362"/>
          <c:h val="0.72636344499567607"/>
        </c:manualLayout>
      </c:layout>
      <c:scatterChart>
        <c:scatterStyle val="lineMarker"/>
        <c:varyColors val="0"/>
        <c:ser>
          <c:idx val="0"/>
          <c:order val="0"/>
          <c:tx>
            <c:v>Weight Against Temp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'10NiHPATiO2-2'!$D$3:$D$6903</c:f>
              <c:numCache>
                <c:formatCode>General</c:formatCode>
                <c:ptCount val="6901"/>
                <c:pt idx="0">
                  <c:v>0</c:v>
                </c:pt>
                <c:pt idx="1">
                  <c:v>8.3333333333333329E-2</c:v>
                </c:pt>
                <c:pt idx="2">
                  <c:v>0.16666666666666666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0.41666666666666663</c:v>
                </c:pt>
                <c:pt idx="6">
                  <c:v>0.5</c:v>
                </c:pt>
                <c:pt idx="7">
                  <c:v>0.58333333333333337</c:v>
                </c:pt>
                <c:pt idx="8">
                  <c:v>0.66666666666666663</c:v>
                </c:pt>
                <c:pt idx="9">
                  <c:v>0.75</c:v>
                </c:pt>
                <c:pt idx="10">
                  <c:v>0.83333333333333326</c:v>
                </c:pt>
                <c:pt idx="11">
                  <c:v>0.91666666666666663</c:v>
                </c:pt>
                <c:pt idx="12">
                  <c:v>1</c:v>
                </c:pt>
                <c:pt idx="13">
                  <c:v>1.0833333333333335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1.4166666666666665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1.6666666666666665</c:v>
                </c:pt>
                <c:pt idx="21">
                  <c:v>1.75</c:v>
                </c:pt>
                <c:pt idx="22">
                  <c:v>1.8333333333333333</c:v>
                </c:pt>
                <c:pt idx="23">
                  <c:v>1.9166666666666667</c:v>
                </c:pt>
                <c:pt idx="24">
                  <c:v>2</c:v>
                </c:pt>
                <c:pt idx="25">
                  <c:v>2.0833333333333335</c:v>
                </c:pt>
                <c:pt idx="26">
                  <c:v>2.166666666666667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2.4166666666666665</c:v>
                </c:pt>
                <c:pt idx="30">
                  <c:v>2.5</c:v>
                </c:pt>
                <c:pt idx="31">
                  <c:v>2.5833333333333335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</c:v>
                </c:pt>
                <c:pt idx="35">
                  <c:v>2.916666666666667</c:v>
                </c:pt>
                <c:pt idx="36">
                  <c:v>3</c:v>
                </c:pt>
                <c:pt idx="37">
                  <c:v>3.0833333333333335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</c:v>
                </c:pt>
                <c:pt idx="41">
                  <c:v>3.416666666666667</c:v>
                </c:pt>
                <c:pt idx="42">
                  <c:v>3.5</c:v>
                </c:pt>
                <c:pt idx="43">
                  <c:v>3.5833333333333335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3.9166666666666665</c:v>
                </c:pt>
                <c:pt idx="48">
                  <c:v>4</c:v>
                </c:pt>
                <c:pt idx="49">
                  <c:v>4.083333333333333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4.3333333333333339</c:v>
                </c:pt>
                <c:pt idx="53">
                  <c:v>4.4166666666666661</c:v>
                </c:pt>
                <c:pt idx="54">
                  <c:v>4.5</c:v>
                </c:pt>
                <c:pt idx="55">
                  <c:v>4.583333333333333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4.833333333333333</c:v>
                </c:pt>
                <c:pt idx="59">
                  <c:v>4.9166666666666661</c:v>
                </c:pt>
                <c:pt idx="60">
                  <c:v>5</c:v>
                </c:pt>
                <c:pt idx="61">
                  <c:v>5.083333333333333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5.333333333333333</c:v>
                </c:pt>
                <c:pt idx="65">
                  <c:v>5.4166666666666661</c:v>
                </c:pt>
                <c:pt idx="66">
                  <c:v>5.5</c:v>
                </c:pt>
                <c:pt idx="67">
                  <c:v>5.5833333333333339</c:v>
                </c:pt>
                <c:pt idx="68">
                  <c:v>5.6666666666666661</c:v>
                </c:pt>
                <c:pt idx="69">
                  <c:v>5.75</c:v>
                </c:pt>
                <c:pt idx="70">
                  <c:v>5.8333333333333339</c:v>
                </c:pt>
                <c:pt idx="71">
                  <c:v>5.916666666666667</c:v>
                </c:pt>
                <c:pt idx="72">
                  <c:v>6</c:v>
                </c:pt>
                <c:pt idx="73">
                  <c:v>6.083333333333333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6.333333333333333</c:v>
                </c:pt>
                <c:pt idx="77">
                  <c:v>6.416666666666667</c:v>
                </c:pt>
                <c:pt idx="78">
                  <c:v>6.5</c:v>
                </c:pt>
                <c:pt idx="79">
                  <c:v>6.583333333333333</c:v>
                </c:pt>
                <c:pt idx="80">
                  <c:v>6.6666666666666661</c:v>
                </c:pt>
                <c:pt idx="81">
                  <c:v>6.75</c:v>
                </c:pt>
                <c:pt idx="82">
                  <c:v>6.8333333333333339</c:v>
                </c:pt>
                <c:pt idx="83">
                  <c:v>6.9166666666666661</c:v>
                </c:pt>
                <c:pt idx="84">
                  <c:v>7</c:v>
                </c:pt>
                <c:pt idx="85">
                  <c:v>7.0833333333333339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7.333333333333333</c:v>
                </c:pt>
                <c:pt idx="89">
                  <c:v>7.416666666666667</c:v>
                </c:pt>
                <c:pt idx="90">
                  <c:v>7.5</c:v>
                </c:pt>
                <c:pt idx="91">
                  <c:v>7.583333333333333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7.833333333333333</c:v>
                </c:pt>
                <c:pt idx="95">
                  <c:v>7.9166666666666661</c:v>
                </c:pt>
                <c:pt idx="96">
                  <c:v>8</c:v>
                </c:pt>
                <c:pt idx="97">
                  <c:v>8.0833333333333339</c:v>
                </c:pt>
                <c:pt idx="98">
                  <c:v>8.1666666666666661</c:v>
                </c:pt>
                <c:pt idx="99">
                  <c:v>8.25</c:v>
                </c:pt>
                <c:pt idx="100">
                  <c:v>8.3333333333333339</c:v>
                </c:pt>
                <c:pt idx="101">
                  <c:v>8.4166666666666661</c:v>
                </c:pt>
                <c:pt idx="102">
                  <c:v>8.5</c:v>
                </c:pt>
                <c:pt idx="103">
                  <c:v>8.5833333333333321</c:v>
                </c:pt>
                <c:pt idx="104">
                  <c:v>8.6666666666666679</c:v>
                </c:pt>
                <c:pt idx="105">
                  <c:v>8.75</c:v>
                </c:pt>
                <c:pt idx="106">
                  <c:v>8.8333333333333321</c:v>
                </c:pt>
                <c:pt idx="107">
                  <c:v>8.9166666666666679</c:v>
                </c:pt>
                <c:pt idx="108">
                  <c:v>9</c:v>
                </c:pt>
                <c:pt idx="109">
                  <c:v>9.0833333333333339</c:v>
                </c:pt>
                <c:pt idx="110">
                  <c:v>9.1666666666666661</c:v>
                </c:pt>
                <c:pt idx="111">
                  <c:v>9.25</c:v>
                </c:pt>
                <c:pt idx="112">
                  <c:v>9.3333333333333339</c:v>
                </c:pt>
                <c:pt idx="113">
                  <c:v>9.4166666666666661</c:v>
                </c:pt>
                <c:pt idx="114">
                  <c:v>9.5</c:v>
                </c:pt>
                <c:pt idx="115">
                  <c:v>9.5833333333333339</c:v>
                </c:pt>
                <c:pt idx="116">
                  <c:v>9.6666666666666661</c:v>
                </c:pt>
                <c:pt idx="117">
                  <c:v>9.75</c:v>
                </c:pt>
                <c:pt idx="118">
                  <c:v>9.8333333333333321</c:v>
                </c:pt>
                <c:pt idx="119">
                  <c:v>9.9166666666666679</c:v>
                </c:pt>
                <c:pt idx="120">
                  <c:v>10</c:v>
                </c:pt>
                <c:pt idx="121">
                  <c:v>10.083333333333332</c:v>
                </c:pt>
                <c:pt idx="122">
                  <c:v>10.166666666666666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10.416666666666668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10.666666666666666</c:v>
                </c:pt>
                <c:pt idx="129">
                  <c:v>10.75</c:v>
                </c:pt>
                <c:pt idx="130">
                  <c:v>10.833333333333332</c:v>
                </c:pt>
                <c:pt idx="131">
                  <c:v>10.916666666666666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11.166666666666668</c:v>
                </c:pt>
                <c:pt idx="135">
                  <c:v>11.25</c:v>
                </c:pt>
                <c:pt idx="136">
                  <c:v>11.333333333333332</c:v>
                </c:pt>
                <c:pt idx="137">
                  <c:v>11.416666666666666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11.666666666666668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11.916666666666666</c:v>
                </c:pt>
                <c:pt idx="144">
                  <c:v>12</c:v>
                </c:pt>
                <c:pt idx="145">
                  <c:v>12.083333333333332</c:v>
                </c:pt>
                <c:pt idx="146">
                  <c:v>12.166666666666666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12.416666666666668</c:v>
                </c:pt>
                <c:pt idx="150">
                  <c:v>12.5</c:v>
                </c:pt>
                <c:pt idx="151">
                  <c:v>12.583333333333332</c:v>
                </c:pt>
                <c:pt idx="152">
                  <c:v>12.666666666666666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12.916666666666668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13.166666666666666</c:v>
                </c:pt>
                <c:pt idx="159">
                  <c:v>13.25</c:v>
                </c:pt>
                <c:pt idx="160">
                  <c:v>13.333333333333332</c:v>
                </c:pt>
                <c:pt idx="161">
                  <c:v>13.416666666666666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13.666666666666668</c:v>
                </c:pt>
                <c:pt idx="165">
                  <c:v>13.75</c:v>
                </c:pt>
                <c:pt idx="166">
                  <c:v>13.833333333333332</c:v>
                </c:pt>
                <c:pt idx="167">
                  <c:v>13.916666666666666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14.166666666666668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14.416666666666666</c:v>
                </c:pt>
                <c:pt idx="174">
                  <c:v>14.5</c:v>
                </c:pt>
                <c:pt idx="175">
                  <c:v>14.583333333333332</c:v>
                </c:pt>
                <c:pt idx="176">
                  <c:v>14.666666666666666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14.916666666666668</c:v>
                </c:pt>
                <c:pt idx="180">
                  <c:v>15</c:v>
                </c:pt>
                <c:pt idx="181">
                  <c:v>15.083333333333332</c:v>
                </c:pt>
                <c:pt idx="182">
                  <c:v>15.166666666666666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15.416666666666668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15.666666666666666</c:v>
                </c:pt>
                <c:pt idx="189">
                  <c:v>15.75</c:v>
                </c:pt>
                <c:pt idx="190">
                  <c:v>15.833333333333332</c:v>
                </c:pt>
                <c:pt idx="191">
                  <c:v>15.916666666666666</c:v>
                </c:pt>
                <c:pt idx="192">
                  <c:v>16</c:v>
                </c:pt>
                <c:pt idx="193">
                  <c:v>16.083333333333336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16.333333333333332</c:v>
                </c:pt>
                <c:pt idx="197">
                  <c:v>16.416666666666664</c:v>
                </c:pt>
                <c:pt idx="198">
                  <c:v>16.5</c:v>
                </c:pt>
                <c:pt idx="199">
                  <c:v>16.583333333333336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16.833333333333332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17.083333333333332</c:v>
                </c:pt>
                <c:pt idx="206">
                  <c:v>17.166666666666664</c:v>
                </c:pt>
                <c:pt idx="207">
                  <c:v>17.25</c:v>
                </c:pt>
                <c:pt idx="208">
                  <c:v>17.333333333333336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17.583333333333332</c:v>
                </c:pt>
                <c:pt idx="212">
                  <c:v>17.666666666666664</c:v>
                </c:pt>
                <c:pt idx="213">
                  <c:v>17.75</c:v>
                </c:pt>
                <c:pt idx="214">
                  <c:v>17.833333333333336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18.083333333333332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18.333333333333332</c:v>
                </c:pt>
                <c:pt idx="221">
                  <c:v>18.416666666666664</c:v>
                </c:pt>
                <c:pt idx="222">
                  <c:v>18.5</c:v>
                </c:pt>
                <c:pt idx="223">
                  <c:v>18.583333333333336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18.833333333333332</c:v>
                </c:pt>
                <c:pt idx="227">
                  <c:v>18.916666666666664</c:v>
                </c:pt>
                <c:pt idx="228">
                  <c:v>19</c:v>
                </c:pt>
                <c:pt idx="229">
                  <c:v>19.083333333333336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19.333333333333332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19.583333333333332</c:v>
                </c:pt>
                <c:pt idx="236">
                  <c:v>19.666666666666664</c:v>
                </c:pt>
                <c:pt idx="237">
                  <c:v>19.75</c:v>
                </c:pt>
                <c:pt idx="238">
                  <c:v>19.833333333333336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20.083333333333332</c:v>
                </c:pt>
                <c:pt idx="242">
                  <c:v>20.166666666666664</c:v>
                </c:pt>
                <c:pt idx="243">
                  <c:v>20.25</c:v>
                </c:pt>
                <c:pt idx="244">
                  <c:v>20.333333333333332</c:v>
                </c:pt>
                <c:pt idx="245">
                  <c:v>20.416666666666664</c:v>
                </c:pt>
                <c:pt idx="246">
                  <c:v>20.5</c:v>
                </c:pt>
                <c:pt idx="247">
                  <c:v>20.583333333333332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20.833333333333336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21.083333333333336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21.333333333333332</c:v>
                </c:pt>
                <c:pt idx="257">
                  <c:v>21.416666666666664</c:v>
                </c:pt>
                <c:pt idx="258">
                  <c:v>21.5</c:v>
                </c:pt>
                <c:pt idx="259">
                  <c:v>21.583333333333332</c:v>
                </c:pt>
                <c:pt idx="260">
                  <c:v>21.666666666666664</c:v>
                </c:pt>
                <c:pt idx="261">
                  <c:v>21.75</c:v>
                </c:pt>
                <c:pt idx="262">
                  <c:v>21.833333333333332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22.083333333333336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22.333333333333336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22.583333333333332</c:v>
                </c:pt>
                <c:pt idx="272">
                  <c:v>22.666666666666664</c:v>
                </c:pt>
                <c:pt idx="273">
                  <c:v>22.75</c:v>
                </c:pt>
                <c:pt idx="274">
                  <c:v>22.833333333333332</c:v>
                </c:pt>
                <c:pt idx="275">
                  <c:v>22.916666666666664</c:v>
                </c:pt>
                <c:pt idx="276">
                  <c:v>23</c:v>
                </c:pt>
                <c:pt idx="277">
                  <c:v>23.083333333333332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23.333333333333336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23.583333333333336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23.833333333333332</c:v>
                </c:pt>
                <c:pt idx="287">
                  <c:v>23.916666666666664</c:v>
                </c:pt>
                <c:pt idx="288">
                  <c:v>24</c:v>
                </c:pt>
                <c:pt idx="289">
                  <c:v>24.083333333333332</c:v>
                </c:pt>
                <c:pt idx="290">
                  <c:v>24.166666666666664</c:v>
                </c:pt>
                <c:pt idx="291">
                  <c:v>24.25</c:v>
                </c:pt>
                <c:pt idx="292">
                  <c:v>24.333333333333332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24.583333333333336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24.833333333333336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25.083333333333332</c:v>
                </c:pt>
                <c:pt idx="302">
                  <c:v>25.166666666666664</c:v>
                </c:pt>
                <c:pt idx="303">
                  <c:v>25.25</c:v>
                </c:pt>
                <c:pt idx="304">
                  <c:v>25.333333333333332</c:v>
                </c:pt>
                <c:pt idx="305">
                  <c:v>25.416666666666664</c:v>
                </c:pt>
                <c:pt idx="306">
                  <c:v>25.5</c:v>
                </c:pt>
                <c:pt idx="307">
                  <c:v>25.583333333333332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25.833333333333336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26.083333333333336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26.333333333333332</c:v>
                </c:pt>
                <c:pt idx="317">
                  <c:v>26.416666666666664</c:v>
                </c:pt>
                <c:pt idx="318">
                  <c:v>26.5</c:v>
                </c:pt>
                <c:pt idx="319">
                  <c:v>26.583333333333332</c:v>
                </c:pt>
                <c:pt idx="320">
                  <c:v>26.666666666666664</c:v>
                </c:pt>
                <c:pt idx="321">
                  <c:v>26.75</c:v>
                </c:pt>
                <c:pt idx="322">
                  <c:v>26.833333333333332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27.083333333333336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27.333333333333336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27.583333333333332</c:v>
                </c:pt>
                <c:pt idx="332">
                  <c:v>27.666666666666664</c:v>
                </c:pt>
                <c:pt idx="333">
                  <c:v>27.75</c:v>
                </c:pt>
                <c:pt idx="334">
                  <c:v>27.833333333333332</c:v>
                </c:pt>
                <c:pt idx="335">
                  <c:v>27.916666666666664</c:v>
                </c:pt>
                <c:pt idx="336">
                  <c:v>28</c:v>
                </c:pt>
                <c:pt idx="337">
                  <c:v>28.083333333333332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28.333333333333336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28.583333333333336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28.833333333333332</c:v>
                </c:pt>
                <c:pt idx="347">
                  <c:v>28.916666666666664</c:v>
                </c:pt>
                <c:pt idx="348">
                  <c:v>29</c:v>
                </c:pt>
                <c:pt idx="349">
                  <c:v>29.083333333333332</c:v>
                </c:pt>
                <c:pt idx="350">
                  <c:v>29.166666666666664</c:v>
                </c:pt>
                <c:pt idx="351">
                  <c:v>29.25</c:v>
                </c:pt>
                <c:pt idx="352">
                  <c:v>29.333333333333332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29.583333333333336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29.833333333333336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30.083333333333332</c:v>
                </c:pt>
                <c:pt idx="362">
                  <c:v>30.166666666666664</c:v>
                </c:pt>
                <c:pt idx="363">
                  <c:v>30.25</c:v>
                </c:pt>
                <c:pt idx="364">
                  <c:v>30.333333333333332</c:v>
                </c:pt>
                <c:pt idx="365">
                  <c:v>30.416666666666664</c:v>
                </c:pt>
                <c:pt idx="366">
                  <c:v>30.5</c:v>
                </c:pt>
                <c:pt idx="367">
                  <c:v>30.583333333333332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30.833333333333336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31.083333333333336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31.333333333333332</c:v>
                </c:pt>
                <c:pt idx="377">
                  <c:v>31.416666666666664</c:v>
                </c:pt>
                <c:pt idx="378">
                  <c:v>31.5</c:v>
                </c:pt>
                <c:pt idx="379">
                  <c:v>31.583333333333332</c:v>
                </c:pt>
                <c:pt idx="380">
                  <c:v>31.666666666666664</c:v>
                </c:pt>
                <c:pt idx="381">
                  <c:v>31.75</c:v>
                </c:pt>
                <c:pt idx="382">
                  <c:v>31.833333333333332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32.166666666666671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32.416666666666664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32.666666666666664</c:v>
                </c:pt>
                <c:pt idx="393">
                  <c:v>32.75</c:v>
                </c:pt>
                <c:pt idx="394">
                  <c:v>32.833333333333329</c:v>
                </c:pt>
                <c:pt idx="395">
                  <c:v>32.916666666666664</c:v>
                </c:pt>
                <c:pt idx="396">
                  <c:v>33</c:v>
                </c:pt>
                <c:pt idx="397">
                  <c:v>33.083333333333329</c:v>
                </c:pt>
                <c:pt idx="398">
                  <c:v>33.166666666666671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33.416666666666671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33.666666666666664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33.916666666666664</c:v>
                </c:pt>
                <c:pt idx="408">
                  <c:v>34</c:v>
                </c:pt>
                <c:pt idx="409">
                  <c:v>34.083333333333329</c:v>
                </c:pt>
                <c:pt idx="410">
                  <c:v>34.166666666666664</c:v>
                </c:pt>
                <c:pt idx="411">
                  <c:v>34.25</c:v>
                </c:pt>
                <c:pt idx="412">
                  <c:v>34.333333333333329</c:v>
                </c:pt>
                <c:pt idx="413">
                  <c:v>34.416666666666671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34.666666666666671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34.916666666666664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35.166666666666664</c:v>
                </c:pt>
                <c:pt idx="423">
                  <c:v>35.25</c:v>
                </c:pt>
                <c:pt idx="424">
                  <c:v>35.333333333333329</c:v>
                </c:pt>
                <c:pt idx="425">
                  <c:v>35.416666666666664</c:v>
                </c:pt>
                <c:pt idx="426">
                  <c:v>35.5</c:v>
                </c:pt>
                <c:pt idx="427">
                  <c:v>35.583333333333329</c:v>
                </c:pt>
                <c:pt idx="428">
                  <c:v>35.666666666666671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35.916666666666671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36.166666666666664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36.416666666666664</c:v>
                </c:pt>
                <c:pt idx="438">
                  <c:v>36.5</c:v>
                </c:pt>
                <c:pt idx="439">
                  <c:v>36.583333333333329</c:v>
                </c:pt>
                <c:pt idx="440">
                  <c:v>36.666666666666664</c:v>
                </c:pt>
                <c:pt idx="441">
                  <c:v>36.75</c:v>
                </c:pt>
                <c:pt idx="442">
                  <c:v>36.833333333333329</c:v>
                </c:pt>
                <c:pt idx="443">
                  <c:v>36.916666666666671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37.166666666666671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37.416666666666664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37.666666666666664</c:v>
                </c:pt>
                <c:pt idx="453">
                  <c:v>37.75</c:v>
                </c:pt>
                <c:pt idx="454">
                  <c:v>37.833333333333329</c:v>
                </c:pt>
                <c:pt idx="455">
                  <c:v>37.916666666666664</c:v>
                </c:pt>
                <c:pt idx="456">
                  <c:v>38</c:v>
                </c:pt>
                <c:pt idx="457">
                  <c:v>38.083333333333329</c:v>
                </c:pt>
                <c:pt idx="458">
                  <c:v>38.166666666666671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38.416666666666671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38.666666666666664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38.916666666666664</c:v>
                </c:pt>
                <c:pt idx="468">
                  <c:v>39</c:v>
                </c:pt>
                <c:pt idx="469">
                  <c:v>39.083333333333329</c:v>
                </c:pt>
                <c:pt idx="470">
                  <c:v>39.166666666666664</c:v>
                </c:pt>
                <c:pt idx="471">
                  <c:v>39.25</c:v>
                </c:pt>
                <c:pt idx="472">
                  <c:v>39.333333333333329</c:v>
                </c:pt>
                <c:pt idx="473">
                  <c:v>39.416666666666671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39.666666666666671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39.916666666666664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40.166666666666664</c:v>
                </c:pt>
                <c:pt idx="483">
                  <c:v>40.25</c:v>
                </c:pt>
                <c:pt idx="484">
                  <c:v>40.333333333333329</c:v>
                </c:pt>
                <c:pt idx="485">
                  <c:v>40.416666666666671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40.666666666666664</c:v>
                </c:pt>
                <c:pt idx="489">
                  <c:v>40.75</c:v>
                </c:pt>
                <c:pt idx="490">
                  <c:v>40.833333333333329</c:v>
                </c:pt>
                <c:pt idx="491">
                  <c:v>40.916666666666671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41.166666666666664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41.416666666666664</c:v>
                </c:pt>
                <c:pt idx="498">
                  <c:v>41.5</c:v>
                </c:pt>
                <c:pt idx="499">
                  <c:v>41.583333333333329</c:v>
                </c:pt>
                <c:pt idx="500">
                  <c:v>41.666666666666671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41.916666666666664</c:v>
                </c:pt>
                <c:pt idx="504">
                  <c:v>42</c:v>
                </c:pt>
                <c:pt idx="505">
                  <c:v>42.083333333333329</c:v>
                </c:pt>
                <c:pt idx="506">
                  <c:v>42.166666666666671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42.416666666666664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42.666666666666664</c:v>
                </c:pt>
                <c:pt idx="513">
                  <c:v>42.75</c:v>
                </c:pt>
                <c:pt idx="514">
                  <c:v>42.833333333333329</c:v>
                </c:pt>
                <c:pt idx="515">
                  <c:v>42.916666666666671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43.166666666666664</c:v>
                </c:pt>
                <c:pt idx="519">
                  <c:v>43.25</c:v>
                </c:pt>
                <c:pt idx="520">
                  <c:v>43.333333333333329</c:v>
                </c:pt>
                <c:pt idx="521">
                  <c:v>43.416666666666671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43.666666666666664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43.916666666666664</c:v>
                </c:pt>
                <c:pt idx="528">
                  <c:v>44</c:v>
                </c:pt>
                <c:pt idx="529">
                  <c:v>44.083333333333329</c:v>
                </c:pt>
                <c:pt idx="530">
                  <c:v>44.166666666666671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44.416666666666664</c:v>
                </c:pt>
                <c:pt idx="534">
                  <c:v>44.5</c:v>
                </c:pt>
                <c:pt idx="535">
                  <c:v>44.583333333333329</c:v>
                </c:pt>
                <c:pt idx="536">
                  <c:v>44.666666666666671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44.916666666666664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45.166666666666664</c:v>
                </c:pt>
                <c:pt idx="543">
                  <c:v>45.25</c:v>
                </c:pt>
                <c:pt idx="544">
                  <c:v>45.333333333333329</c:v>
                </c:pt>
                <c:pt idx="545">
                  <c:v>45.416666666666671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45.666666666666664</c:v>
                </c:pt>
                <c:pt idx="549">
                  <c:v>45.75</c:v>
                </c:pt>
                <c:pt idx="550">
                  <c:v>45.833333333333329</c:v>
                </c:pt>
                <c:pt idx="551">
                  <c:v>45.916666666666671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46.166666666666664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46.416666666666664</c:v>
                </c:pt>
                <c:pt idx="558">
                  <c:v>46.5</c:v>
                </c:pt>
                <c:pt idx="559">
                  <c:v>46.583333333333329</c:v>
                </c:pt>
                <c:pt idx="560">
                  <c:v>46.666666666666671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46.916666666666664</c:v>
                </c:pt>
                <c:pt idx="564">
                  <c:v>47</c:v>
                </c:pt>
                <c:pt idx="565">
                  <c:v>47.083333333333329</c:v>
                </c:pt>
                <c:pt idx="566">
                  <c:v>47.166666666666671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47.416666666666664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47.666666666666664</c:v>
                </c:pt>
                <c:pt idx="573">
                  <c:v>47.75</c:v>
                </c:pt>
                <c:pt idx="574">
                  <c:v>47.833333333333329</c:v>
                </c:pt>
                <c:pt idx="575">
                  <c:v>47.916666666666671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48.166666666666664</c:v>
                </c:pt>
                <c:pt idx="579">
                  <c:v>48.25</c:v>
                </c:pt>
                <c:pt idx="580">
                  <c:v>48.333333333333329</c:v>
                </c:pt>
                <c:pt idx="581">
                  <c:v>48.416666666666671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48.666666666666664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48.916666666666664</c:v>
                </c:pt>
                <c:pt idx="588">
                  <c:v>49</c:v>
                </c:pt>
                <c:pt idx="589">
                  <c:v>49.083333333333329</c:v>
                </c:pt>
                <c:pt idx="590">
                  <c:v>49.166666666666671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49.416666666666664</c:v>
                </c:pt>
                <c:pt idx="594">
                  <c:v>49.5</c:v>
                </c:pt>
                <c:pt idx="595">
                  <c:v>49.583333333333329</c:v>
                </c:pt>
                <c:pt idx="596">
                  <c:v>49.666666666666671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49.916666666666664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50.166666666666664</c:v>
                </c:pt>
                <c:pt idx="603">
                  <c:v>50.25</c:v>
                </c:pt>
                <c:pt idx="604">
                  <c:v>50.333333333333329</c:v>
                </c:pt>
                <c:pt idx="605">
                  <c:v>50.416666666666671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50.666666666666664</c:v>
                </c:pt>
                <c:pt idx="609">
                  <c:v>50.75</c:v>
                </c:pt>
                <c:pt idx="610">
                  <c:v>50.833333333333329</c:v>
                </c:pt>
                <c:pt idx="611">
                  <c:v>50.916666666666671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51.166666666666664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51.416666666666664</c:v>
                </c:pt>
                <c:pt idx="618">
                  <c:v>51.5</c:v>
                </c:pt>
                <c:pt idx="619">
                  <c:v>51.583333333333329</c:v>
                </c:pt>
                <c:pt idx="620">
                  <c:v>51.666666666666671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51.916666666666664</c:v>
                </c:pt>
                <c:pt idx="624">
                  <c:v>52</c:v>
                </c:pt>
                <c:pt idx="625">
                  <c:v>52.083333333333329</c:v>
                </c:pt>
                <c:pt idx="626">
                  <c:v>52.166666666666671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52.416666666666664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52.666666666666664</c:v>
                </c:pt>
                <c:pt idx="633">
                  <c:v>52.75</c:v>
                </c:pt>
                <c:pt idx="634">
                  <c:v>52.833333333333329</c:v>
                </c:pt>
                <c:pt idx="635">
                  <c:v>52.916666666666671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53.166666666666664</c:v>
                </c:pt>
                <c:pt idx="639">
                  <c:v>53.25</c:v>
                </c:pt>
                <c:pt idx="640">
                  <c:v>53.333333333333329</c:v>
                </c:pt>
                <c:pt idx="641">
                  <c:v>53.416666666666671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53.666666666666664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53.916666666666664</c:v>
                </c:pt>
                <c:pt idx="648">
                  <c:v>54</c:v>
                </c:pt>
                <c:pt idx="649">
                  <c:v>54.083333333333329</c:v>
                </c:pt>
                <c:pt idx="650">
                  <c:v>54.166666666666671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54.416666666666664</c:v>
                </c:pt>
                <c:pt idx="654">
                  <c:v>54.5</c:v>
                </c:pt>
                <c:pt idx="655">
                  <c:v>54.583333333333329</c:v>
                </c:pt>
                <c:pt idx="656">
                  <c:v>54.666666666666671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54.916666666666664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55.166666666666664</c:v>
                </c:pt>
                <c:pt idx="663">
                  <c:v>55.25</c:v>
                </c:pt>
                <c:pt idx="664">
                  <c:v>55.333333333333329</c:v>
                </c:pt>
                <c:pt idx="665">
                  <c:v>55.416666666666671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55.666666666666664</c:v>
                </c:pt>
                <c:pt idx="669">
                  <c:v>55.75</c:v>
                </c:pt>
                <c:pt idx="670">
                  <c:v>55.833333333333329</c:v>
                </c:pt>
                <c:pt idx="671">
                  <c:v>55.916666666666671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56.166666666666664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56.416666666666664</c:v>
                </c:pt>
                <c:pt idx="678">
                  <c:v>56.5</c:v>
                </c:pt>
                <c:pt idx="679">
                  <c:v>56.583333333333329</c:v>
                </c:pt>
                <c:pt idx="680">
                  <c:v>56.666666666666671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56.916666666666664</c:v>
                </c:pt>
                <c:pt idx="684">
                  <c:v>57</c:v>
                </c:pt>
                <c:pt idx="685">
                  <c:v>57.083333333333329</c:v>
                </c:pt>
                <c:pt idx="686">
                  <c:v>57.166666666666671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57.416666666666664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57.666666666666664</c:v>
                </c:pt>
                <c:pt idx="693">
                  <c:v>57.75</c:v>
                </c:pt>
                <c:pt idx="694">
                  <c:v>57.833333333333329</c:v>
                </c:pt>
                <c:pt idx="695">
                  <c:v>57.916666666666671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58.166666666666664</c:v>
                </c:pt>
                <c:pt idx="699">
                  <c:v>58.25</c:v>
                </c:pt>
                <c:pt idx="700">
                  <c:v>58.333333333333329</c:v>
                </c:pt>
                <c:pt idx="701">
                  <c:v>58.416666666666671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58.666666666666664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58.916666666666664</c:v>
                </c:pt>
                <c:pt idx="708">
                  <c:v>59</c:v>
                </c:pt>
                <c:pt idx="709">
                  <c:v>59.083333333333329</c:v>
                </c:pt>
                <c:pt idx="710">
                  <c:v>59.166666666666671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59.416666666666664</c:v>
                </c:pt>
                <c:pt idx="714">
                  <c:v>59.5</c:v>
                </c:pt>
                <c:pt idx="715">
                  <c:v>59.583333333333329</c:v>
                </c:pt>
                <c:pt idx="716">
                  <c:v>59.666666666666671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59.916666666666664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60.166666666666664</c:v>
                </c:pt>
                <c:pt idx="723">
                  <c:v>60.25</c:v>
                </c:pt>
                <c:pt idx="724">
                  <c:v>60.333333333333329</c:v>
                </c:pt>
                <c:pt idx="725">
                  <c:v>60.416666666666671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60.666666666666664</c:v>
                </c:pt>
                <c:pt idx="729">
                  <c:v>60.75</c:v>
                </c:pt>
                <c:pt idx="730">
                  <c:v>60.833333333333329</c:v>
                </c:pt>
                <c:pt idx="731">
                  <c:v>60.916666666666671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61.166666666666664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61.416666666666664</c:v>
                </c:pt>
                <c:pt idx="738">
                  <c:v>61.5</c:v>
                </c:pt>
                <c:pt idx="739">
                  <c:v>61.583333333333329</c:v>
                </c:pt>
                <c:pt idx="740">
                  <c:v>61.666666666666671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61.916666666666664</c:v>
                </c:pt>
                <c:pt idx="744">
                  <c:v>62</c:v>
                </c:pt>
                <c:pt idx="745">
                  <c:v>62.083333333333329</c:v>
                </c:pt>
                <c:pt idx="746">
                  <c:v>62.166666666666671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62.416666666666664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62.666666666666664</c:v>
                </c:pt>
                <c:pt idx="753">
                  <c:v>62.75</c:v>
                </c:pt>
                <c:pt idx="754">
                  <c:v>62.833333333333329</c:v>
                </c:pt>
                <c:pt idx="755">
                  <c:v>62.916666666666671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63.166666666666664</c:v>
                </c:pt>
                <c:pt idx="759">
                  <c:v>63.25</c:v>
                </c:pt>
                <c:pt idx="760">
                  <c:v>63.333333333333329</c:v>
                </c:pt>
                <c:pt idx="761">
                  <c:v>63.416666666666671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63.666666666666664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63.916666666666664</c:v>
                </c:pt>
                <c:pt idx="768">
                  <c:v>64</c:v>
                </c:pt>
                <c:pt idx="769">
                  <c:v>64.083333333333329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64.333333333333343</c:v>
                </c:pt>
                <c:pt idx="773">
                  <c:v>64.416666666666657</c:v>
                </c:pt>
                <c:pt idx="774">
                  <c:v>64.5</c:v>
                </c:pt>
                <c:pt idx="775">
                  <c:v>64.583333333333329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64.833333333333329</c:v>
                </c:pt>
                <c:pt idx="779">
                  <c:v>64.916666666666657</c:v>
                </c:pt>
                <c:pt idx="780">
                  <c:v>65</c:v>
                </c:pt>
                <c:pt idx="781">
                  <c:v>65.083333333333343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65.333333333333329</c:v>
                </c:pt>
                <c:pt idx="785">
                  <c:v>65.416666666666671</c:v>
                </c:pt>
                <c:pt idx="786">
                  <c:v>65.5</c:v>
                </c:pt>
                <c:pt idx="787">
                  <c:v>65.583333333333343</c:v>
                </c:pt>
                <c:pt idx="788">
                  <c:v>65.666666666666657</c:v>
                </c:pt>
                <c:pt idx="789">
                  <c:v>65.75</c:v>
                </c:pt>
                <c:pt idx="790">
                  <c:v>65.833333333333329</c:v>
                </c:pt>
                <c:pt idx="791">
                  <c:v>65.916666666666671</c:v>
                </c:pt>
                <c:pt idx="792">
                  <c:v>66</c:v>
                </c:pt>
                <c:pt idx="793">
                  <c:v>66.083333333333329</c:v>
                </c:pt>
                <c:pt idx="794">
                  <c:v>66.166666666666657</c:v>
                </c:pt>
                <c:pt idx="795">
                  <c:v>66.25</c:v>
                </c:pt>
                <c:pt idx="796">
                  <c:v>66.333333333333343</c:v>
                </c:pt>
                <c:pt idx="797">
                  <c:v>66.416666666666671</c:v>
                </c:pt>
                <c:pt idx="798">
                  <c:v>66.5</c:v>
                </c:pt>
                <c:pt idx="799">
                  <c:v>66.583333333333329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66.833333333333343</c:v>
                </c:pt>
                <c:pt idx="803">
                  <c:v>66.916666666666657</c:v>
                </c:pt>
                <c:pt idx="804">
                  <c:v>67</c:v>
                </c:pt>
                <c:pt idx="805">
                  <c:v>67.083333333333329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67.333333333333329</c:v>
                </c:pt>
                <c:pt idx="809">
                  <c:v>67.416666666666657</c:v>
                </c:pt>
                <c:pt idx="810">
                  <c:v>67.5</c:v>
                </c:pt>
                <c:pt idx="811">
                  <c:v>67.583333333333343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67.833333333333329</c:v>
                </c:pt>
                <c:pt idx="815">
                  <c:v>67.916666666666671</c:v>
                </c:pt>
                <c:pt idx="816">
                  <c:v>68</c:v>
                </c:pt>
                <c:pt idx="817">
                  <c:v>68.083333333333343</c:v>
                </c:pt>
                <c:pt idx="818">
                  <c:v>68.166666666666657</c:v>
                </c:pt>
                <c:pt idx="819">
                  <c:v>68.25</c:v>
                </c:pt>
                <c:pt idx="820">
                  <c:v>68.333333333333329</c:v>
                </c:pt>
                <c:pt idx="821">
                  <c:v>68.416666666666671</c:v>
                </c:pt>
                <c:pt idx="822">
                  <c:v>68.5</c:v>
                </c:pt>
                <c:pt idx="823">
                  <c:v>68.583333333333329</c:v>
                </c:pt>
                <c:pt idx="824">
                  <c:v>68.666666666666657</c:v>
                </c:pt>
                <c:pt idx="825">
                  <c:v>68.75</c:v>
                </c:pt>
                <c:pt idx="826">
                  <c:v>68.833333333333343</c:v>
                </c:pt>
                <c:pt idx="827">
                  <c:v>68.916666666666671</c:v>
                </c:pt>
                <c:pt idx="828">
                  <c:v>69</c:v>
                </c:pt>
                <c:pt idx="829">
                  <c:v>69.083333333333329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69.333333333333343</c:v>
                </c:pt>
                <c:pt idx="833">
                  <c:v>69.416666666666657</c:v>
                </c:pt>
                <c:pt idx="834">
                  <c:v>69.5</c:v>
                </c:pt>
                <c:pt idx="835">
                  <c:v>69.583333333333329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69.833333333333329</c:v>
                </c:pt>
                <c:pt idx="839">
                  <c:v>69.916666666666657</c:v>
                </c:pt>
                <c:pt idx="840">
                  <c:v>70</c:v>
                </c:pt>
                <c:pt idx="841">
                  <c:v>70.083333333333343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70.333333333333329</c:v>
                </c:pt>
                <c:pt idx="845">
                  <c:v>70.416666666666671</c:v>
                </c:pt>
                <c:pt idx="846">
                  <c:v>70.5</c:v>
                </c:pt>
                <c:pt idx="847">
                  <c:v>70.583333333333343</c:v>
                </c:pt>
                <c:pt idx="848">
                  <c:v>70.666666666666657</c:v>
                </c:pt>
                <c:pt idx="849">
                  <c:v>70.75</c:v>
                </c:pt>
                <c:pt idx="850">
                  <c:v>70.833333333333329</c:v>
                </c:pt>
                <c:pt idx="851">
                  <c:v>70.916666666666671</c:v>
                </c:pt>
                <c:pt idx="852">
                  <c:v>71</c:v>
                </c:pt>
                <c:pt idx="853">
                  <c:v>71.083333333333329</c:v>
                </c:pt>
                <c:pt idx="854">
                  <c:v>71.166666666666657</c:v>
                </c:pt>
                <c:pt idx="855">
                  <c:v>71.25</c:v>
                </c:pt>
                <c:pt idx="856">
                  <c:v>71.333333333333343</c:v>
                </c:pt>
                <c:pt idx="857">
                  <c:v>71.416666666666671</c:v>
                </c:pt>
                <c:pt idx="858">
                  <c:v>71.5</c:v>
                </c:pt>
                <c:pt idx="859">
                  <c:v>71.583333333333329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71.833333333333343</c:v>
                </c:pt>
                <c:pt idx="863">
                  <c:v>71.916666666666657</c:v>
                </c:pt>
                <c:pt idx="864">
                  <c:v>72</c:v>
                </c:pt>
                <c:pt idx="865">
                  <c:v>72.083333333333329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72.333333333333329</c:v>
                </c:pt>
                <c:pt idx="869">
                  <c:v>72.416666666666657</c:v>
                </c:pt>
                <c:pt idx="870">
                  <c:v>72.5</c:v>
                </c:pt>
                <c:pt idx="871">
                  <c:v>72.583333333333343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72.833333333333329</c:v>
                </c:pt>
                <c:pt idx="875">
                  <c:v>72.916666666666671</c:v>
                </c:pt>
                <c:pt idx="876">
                  <c:v>73</c:v>
                </c:pt>
                <c:pt idx="877">
                  <c:v>73.083333333333343</c:v>
                </c:pt>
                <c:pt idx="878">
                  <c:v>73.166666666666657</c:v>
                </c:pt>
                <c:pt idx="879">
                  <c:v>73.25</c:v>
                </c:pt>
                <c:pt idx="880">
                  <c:v>73.333333333333329</c:v>
                </c:pt>
                <c:pt idx="881">
                  <c:v>73.416666666666671</c:v>
                </c:pt>
                <c:pt idx="882">
                  <c:v>73.5</c:v>
                </c:pt>
                <c:pt idx="883">
                  <c:v>73.583333333333329</c:v>
                </c:pt>
                <c:pt idx="884">
                  <c:v>73.666666666666657</c:v>
                </c:pt>
                <c:pt idx="885">
                  <c:v>73.75</c:v>
                </c:pt>
                <c:pt idx="886">
                  <c:v>73.833333333333343</c:v>
                </c:pt>
                <c:pt idx="887">
                  <c:v>73.916666666666671</c:v>
                </c:pt>
                <c:pt idx="888">
                  <c:v>74</c:v>
                </c:pt>
                <c:pt idx="889">
                  <c:v>74.083333333333329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74.333333333333343</c:v>
                </c:pt>
                <c:pt idx="893">
                  <c:v>74.416666666666657</c:v>
                </c:pt>
                <c:pt idx="894">
                  <c:v>74.5</c:v>
                </c:pt>
                <c:pt idx="895">
                  <c:v>74.583333333333329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74.833333333333329</c:v>
                </c:pt>
                <c:pt idx="899">
                  <c:v>74.916666666666657</c:v>
                </c:pt>
                <c:pt idx="900">
                  <c:v>75</c:v>
                </c:pt>
                <c:pt idx="901">
                  <c:v>75.083333333333343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75.333333333333329</c:v>
                </c:pt>
                <c:pt idx="905">
                  <c:v>75.416666666666671</c:v>
                </c:pt>
                <c:pt idx="906">
                  <c:v>75.5</c:v>
                </c:pt>
                <c:pt idx="907">
                  <c:v>75.583333333333343</c:v>
                </c:pt>
                <c:pt idx="908">
                  <c:v>75.666666666666657</c:v>
                </c:pt>
                <c:pt idx="909">
                  <c:v>75.75</c:v>
                </c:pt>
                <c:pt idx="910">
                  <c:v>75.833333333333329</c:v>
                </c:pt>
                <c:pt idx="911">
                  <c:v>75.916666666666671</c:v>
                </c:pt>
                <c:pt idx="912">
                  <c:v>76</c:v>
                </c:pt>
                <c:pt idx="913">
                  <c:v>76.083333333333329</c:v>
                </c:pt>
                <c:pt idx="914">
                  <c:v>76.166666666666657</c:v>
                </c:pt>
                <c:pt idx="915">
                  <c:v>76.25</c:v>
                </c:pt>
                <c:pt idx="916">
                  <c:v>76.333333333333343</c:v>
                </c:pt>
                <c:pt idx="917">
                  <c:v>76.416666666666671</c:v>
                </c:pt>
                <c:pt idx="918">
                  <c:v>76.5</c:v>
                </c:pt>
                <c:pt idx="919">
                  <c:v>76.583333333333329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76.833333333333343</c:v>
                </c:pt>
                <c:pt idx="923">
                  <c:v>76.916666666666657</c:v>
                </c:pt>
                <c:pt idx="924">
                  <c:v>77</c:v>
                </c:pt>
                <c:pt idx="925">
                  <c:v>77.083333333333329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77.333333333333329</c:v>
                </c:pt>
                <c:pt idx="929">
                  <c:v>77.416666666666657</c:v>
                </c:pt>
                <c:pt idx="930">
                  <c:v>77.5</c:v>
                </c:pt>
                <c:pt idx="931">
                  <c:v>77.583333333333343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77.833333333333329</c:v>
                </c:pt>
                <c:pt idx="935">
                  <c:v>77.916666666666671</c:v>
                </c:pt>
                <c:pt idx="936">
                  <c:v>78</c:v>
                </c:pt>
                <c:pt idx="937">
                  <c:v>78.083333333333343</c:v>
                </c:pt>
                <c:pt idx="938">
                  <c:v>78.166666666666657</c:v>
                </c:pt>
                <c:pt idx="939">
                  <c:v>78.25</c:v>
                </c:pt>
                <c:pt idx="940">
                  <c:v>78.333333333333329</c:v>
                </c:pt>
                <c:pt idx="941">
                  <c:v>78.416666666666671</c:v>
                </c:pt>
                <c:pt idx="942">
                  <c:v>78.5</c:v>
                </c:pt>
                <c:pt idx="943">
                  <c:v>78.583333333333329</c:v>
                </c:pt>
                <c:pt idx="944">
                  <c:v>78.666666666666657</c:v>
                </c:pt>
                <c:pt idx="945">
                  <c:v>78.75</c:v>
                </c:pt>
                <c:pt idx="946">
                  <c:v>78.833333333333343</c:v>
                </c:pt>
                <c:pt idx="947">
                  <c:v>78.916666666666671</c:v>
                </c:pt>
                <c:pt idx="948">
                  <c:v>79</c:v>
                </c:pt>
                <c:pt idx="949">
                  <c:v>79.083333333333329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79.333333333333343</c:v>
                </c:pt>
                <c:pt idx="953">
                  <c:v>79.416666666666657</c:v>
                </c:pt>
                <c:pt idx="954">
                  <c:v>79.5</c:v>
                </c:pt>
                <c:pt idx="955">
                  <c:v>79.583333333333329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79.833333333333329</c:v>
                </c:pt>
                <c:pt idx="959">
                  <c:v>79.916666666666657</c:v>
                </c:pt>
                <c:pt idx="960">
                  <c:v>80</c:v>
                </c:pt>
                <c:pt idx="961">
                  <c:v>80.083333333333329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80.333333333333329</c:v>
                </c:pt>
                <c:pt idx="965">
                  <c:v>80.416666666666657</c:v>
                </c:pt>
                <c:pt idx="966">
                  <c:v>80.5</c:v>
                </c:pt>
                <c:pt idx="967">
                  <c:v>80.583333333333343</c:v>
                </c:pt>
                <c:pt idx="968">
                  <c:v>80.666666666666657</c:v>
                </c:pt>
                <c:pt idx="969">
                  <c:v>80.75</c:v>
                </c:pt>
                <c:pt idx="970">
                  <c:v>80.833333333333343</c:v>
                </c:pt>
                <c:pt idx="971">
                  <c:v>80.916666666666671</c:v>
                </c:pt>
                <c:pt idx="972">
                  <c:v>81</c:v>
                </c:pt>
                <c:pt idx="973">
                  <c:v>81.083333333333329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81.333333333333329</c:v>
                </c:pt>
                <c:pt idx="977">
                  <c:v>81.416666666666671</c:v>
                </c:pt>
                <c:pt idx="978">
                  <c:v>81.5</c:v>
                </c:pt>
                <c:pt idx="979">
                  <c:v>81.583333333333329</c:v>
                </c:pt>
                <c:pt idx="980">
                  <c:v>81.666666666666657</c:v>
                </c:pt>
                <c:pt idx="981">
                  <c:v>81.75</c:v>
                </c:pt>
                <c:pt idx="982">
                  <c:v>81.833333333333343</c:v>
                </c:pt>
                <c:pt idx="983">
                  <c:v>81.916666666666657</c:v>
                </c:pt>
                <c:pt idx="984">
                  <c:v>82</c:v>
                </c:pt>
                <c:pt idx="985">
                  <c:v>82.083333333333343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82.333333333333329</c:v>
                </c:pt>
                <c:pt idx="989">
                  <c:v>82.416666666666671</c:v>
                </c:pt>
                <c:pt idx="990">
                  <c:v>82.5</c:v>
                </c:pt>
                <c:pt idx="991">
                  <c:v>82.583333333333329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82.833333333333329</c:v>
                </c:pt>
                <c:pt idx="995">
                  <c:v>82.916666666666657</c:v>
                </c:pt>
                <c:pt idx="996">
                  <c:v>83</c:v>
                </c:pt>
                <c:pt idx="997">
                  <c:v>83.083333333333343</c:v>
                </c:pt>
                <c:pt idx="998">
                  <c:v>83.166666666666657</c:v>
                </c:pt>
                <c:pt idx="999">
                  <c:v>83.25</c:v>
                </c:pt>
                <c:pt idx="1000">
                  <c:v>83.333333333333343</c:v>
                </c:pt>
                <c:pt idx="1001">
                  <c:v>83.416666666666671</c:v>
                </c:pt>
                <c:pt idx="1002">
                  <c:v>83.5</c:v>
                </c:pt>
                <c:pt idx="1003">
                  <c:v>83.583333333333329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83.833333333333329</c:v>
                </c:pt>
                <c:pt idx="1007">
                  <c:v>83.916666666666671</c:v>
                </c:pt>
                <c:pt idx="1008">
                  <c:v>84</c:v>
                </c:pt>
                <c:pt idx="1009">
                  <c:v>84.083333333333329</c:v>
                </c:pt>
                <c:pt idx="1010">
                  <c:v>84.166666666666657</c:v>
                </c:pt>
                <c:pt idx="1011">
                  <c:v>84.25</c:v>
                </c:pt>
                <c:pt idx="1012">
                  <c:v>84.333333333333343</c:v>
                </c:pt>
                <c:pt idx="1013">
                  <c:v>84.416666666666657</c:v>
                </c:pt>
                <c:pt idx="1014">
                  <c:v>84.5</c:v>
                </c:pt>
                <c:pt idx="1015">
                  <c:v>84.583333333333343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84.833333333333329</c:v>
                </c:pt>
                <c:pt idx="1019">
                  <c:v>84.916666666666671</c:v>
                </c:pt>
                <c:pt idx="1020">
                  <c:v>85</c:v>
                </c:pt>
                <c:pt idx="1021">
                  <c:v>85.083333333333329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85.333333333333329</c:v>
                </c:pt>
                <c:pt idx="1025">
                  <c:v>85.416666666666657</c:v>
                </c:pt>
                <c:pt idx="1026">
                  <c:v>85.5</c:v>
                </c:pt>
                <c:pt idx="1027">
                  <c:v>85.583333333333343</c:v>
                </c:pt>
                <c:pt idx="1028">
                  <c:v>85.666666666666657</c:v>
                </c:pt>
                <c:pt idx="1029">
                  <c:v>85.75</c:v>
                </c:pt>
                <c:pt idx="1030">
                  <c:v>85.833333333333343</c:v>
                </c:pt>
                <c:pt idx="1031">
                  <c:v>85.916666666666671</c:v>
                </c:pt>
                <c:pt idx="1032">
                  <c:v>86</c:v>
                </c:pt>
                <c:pt idx="1033">
                  <c:v>86.083333333333329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86.333333333333329</c:v>
                </c:pt>
                <c:pt idx="1037">
                  <c:v>86.416666666666671</c:v>
                </c:pt>
                <c:pt idx="1038">
                  <c:v>86.5</c:v>
                </c:pt>
                <c:pt idx="1039">
                  <c:v>86.583333333333329</c:v>
                </c:pt>
                <c:pt idx="1040">
                  <c:v>86.666666666666657</c:v>
                </c:pt>
                <c:pt idx="1041">
                  <c:v>86.75</c:v>
                </c:pt>
                <c:pt idx="1042">
                  <c:v>86.833333333333343</c:v>
                </c:pt>
                <c:pt idx="1043">
                  <c:v>86.916666666666657</c:v>
                </c:pt>
                <c:pt idx="1044">
                  <c:v>87</c:v>
                </c:pt>
                <c:pt idx="1045">
                  <c:v>87.083333333333343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87.333333333333329</c:v>
                </c:pt>
                <c:pt idx="1049">
                  <c:v>87.416666666666671</c:v>
                </c:pt>
                <c:pt idx="1050">
                  <c:v>87.5</c:v>
                </c:pt>
                <c:pt idx="1051">
                  <c:v>87.583333333333329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87.833333333333329</c:v>
                </c:pt>
                <c:pt idx="1055">
                  <c:v>87.916666666666657</c:v>
                </c:pt>
                <c:pt idx="1056">
                  <c:v>88</c:v>
                </c:pt>
                <c:pt idx="1057">
                  <c:v>88.083333333333343</c:v>
                </c:pt>
                <c:pt idx="1058">
                  <c:v>88.166666666666657</c:v>
                </c:pt>
                <c:pt idx="1059">
                  <c:v>88.25</c:v>
                </c:pt>
                <c:pt idx="1060">
                  <c:v>88.333333333333343</c:v>
                </c:pt>
                <c:pt idx="1061">
                  <c:v>88.416666666666671</c:v>
                </c:pt>
                <c:pt idx="1062">
                  <c:v>88.5</c:v>
                </c:pt>
                <c:pt idx="1063">
                  <c:v>88.583333333333329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88.833333333333329</c:v>
                </c:pt>
                <c:pt idx="1067">
                  <c:v>88.916666666666671</c:v>
                </c:pt>
                <c:pt idx="1068">
                  <c:v>89</c:v>
                </c:pt>
                <c:pt idx="1069">
                  <c:v>89.083333333333329</c:v>
                </c:pt>
                <c:pt idx="1070">
                  <c:v>89.166666666666657</c:v>
                </c:pt>
                <c:pt idx="1071">
                  <c:v>89.25</c:v>
                </c:pt>
                <c:pt idx="1072">
                  <c:v>89.333333333333343</c:v>
                </c:pt>
                <c:pt idx="1073">
                  <c:v>89.416666666666657</c:v>
                </c:pt>
                <c:pt idx="1074">
                  <c:v>89.5</c:v>
                </c:pt>
                <c:pt idx="1075">
                  <c:v>89.583333333333343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89.833333333333329</c:v>
                </c:pt>
                <c:pt idx="1079">
                  <c:v>89.916666666666671</c:v>
                </c:pt>
                <c:pt idx="1080">
                  <c:v>90</c:v>
                </c:pt>
                <c:pt idx="1081">
                  <c:v>90.083333333333329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90.333333333333329</c:v>
                </c:pt>
                <c:pt idx="1085">
                  <c:v>90.416666666666657</c:v>
                </c:pt>
                <c:pt idx="1086">
                  <c:v>90.5</c:v>
                </c:pt>
                <c:pt idx="1087">
                  <c:v>90.583333333333343</c:v>
                </c:pt>
                <c:pt idx="1088">
                  <c:v>90.666666666666657</c:v>
                </c:pt>
                <c:pt idx="1089">
                  <c:v>90.75</c:v>
                </c:pt>
                <c:pt idx="1090">
                  <c:v>90.833333333333343</c:v>
                </c:pt>
                <c:pt idx="1091">
                  <c:v>90.916666666666671</c:v>
                </c:pt>
                <c:pt idx="1092">
                  <c:v>91</c:v>
                </c:pt>
                <c:pt idx="1093">
                  <c:v>91.083333333333329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91.333333333333329</c:v>
                </c:pt>
                <c:pt idx="1097">
                  <c:v>91.416666666666671</c:v>
                </c:pt>
                <c:pt idx="1098">
                  <c:v>91.5</c:v>
                </c:pt>
                <c:pt idx="1099">
                  <c:v>91.583333333333329</c:v>
                </c:pt>
                <c:pt idx="1100">
                  <c:v>91.666666666666657</c:v>
                </c:pt>
                <c:pt idx="1101">
                  <c:v>91.75</c:v>
                </c:pt>
                <c:pt idx="1102">
                  <c:v>91.833333333333343</c:v>
                </c:pt>
                <c:pt idx="1103">
                  <c:v>91.916666666666657</c:v>
                </c:pt>
                <c:pt idx="1104">
                  <c:v>92</c:v>
                </c:pt>
                <c:pt idx="1105">
                  <c:v>92.083333333333343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92.333333333333329</c:v>
                </c:pt>
                <c:pt idx="1109">
                  <c:v>92.416666666666671</c:v>
                </c:pt>
                <c:pt idx="1110">
                  <c:v>92.5</c:v>
                </c:pt>
                <c:pt idx="1111">
                  <c:v>92.583333333333329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92.833333333333329</c:v>
                </c:pt>
                <c:pt idx="1115">
                  <c:v>92.916666666666657</c:v>
                </c:pt>
                <c:pt idx="1116">
                  <c:v>93</c:v>
                </c:pt>
                <c:pt idx="1117">
                  <c:v>93.083333333333343</c:v>
                </c:pt>
                <c:pt idx="1118">
                  <c:v>93.166666666666657</c:v>
                </c:pt>
                <c:pt idx="1119">
                  <c:v>93.25</c:v>
                </c:pt>
                <c:pt idx="1120">
                  <c:v>93.333333333333343</c:v>
                </c:pt>
                <c:pt idx="1121">
                  <c:v>93.416666666666671</c:v>
                </c:pt>
                <c:pt idx="1122">
                  <c:v>93.5</c:v>
                </c:pt>
                <c:pt idx="1123">
                  <c:v>93.583333333333329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93.833333333333329</c:v>
                </c:pt>
                <c:pt idx="1127">
                  <c:v>93.916666666666671</c:v>
                </c:pt>
                <c:pt idx="1128">
                  <c:v>94</c:v>
                </c:pt>
                <c:pt idx="1129">
                  <c:v>94.083333333333329</c:v>
                </c:pt>
                <c:pt idx="1130">
                  <c:v>94.166666666666657</c:v>
                </c:pt>
                <c:pt idx="1131">
                  <c:v>94.25</c:v>
                </c:pt>
                <c:pt idx="1132">
                  <c:v>94.333333333333343</c:v>
                </c:pt>
                <c:pt idx="1133">
                  <c:v>94.416666666666657</c:v>
                </c:pt>
                <c:pt idx="1134">
                  <c:v>94.5</c:v>
                </c:pt>
                <c:pt idx="1135">
                  <c:v>94.583333333333343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94.833333333333329</c:v>
                </c:pt>
                <c:pt idx="1139">
                  <c:v>94.916666666666671</c:v>
                </c:pt>
                <c:pt idx="1140">
                  <c:v>95</c:v>
                </c:pt>
                <c:pt idx="1141">
                  <c:v>95.083333333333329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95.333333333333329</c:v>
                </c:pt>
                <c:pt idx="1145">
                  <c:v>95.416666666666657</c:v>
                </c:pt>
                <c:pt idx="1146">
                  <c:v>95.5</c:v>
                </c:pt>
                <c:pt idx="1147">
                  <c:v>95.583333333333343</c:v>
                </c:pt>
                <c:pt idx="1148">
                  <c:v>95.666666666666657</c:v>
                </c:pt>
                <c:pt idx="1149">
                  <c:v>95.75</c:v>
                </c:pt>
                <c:pt idx="1150">
                  <c:v>95.833333333333343</c:v>
                </c:pt>
                <c:pt idx="1151">
                  <c:v>95.916666666666671</c:v>
                </c:pt>
                <c:pt idx="1152">
                  <c:v>96</c:v>
                </c:pt>
                <c:pt idx="1153">
                  <c:v>96.083333333333329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96.333333333333329</c:v>
                </c:pt>
                <c:pt idx="1157">
                  <c:v>96.416666666666671</c:v>
                </c:pt>
                <c:pt idx="1158">
                  <c:v>96.5</c:v>
                </c:pt>
                <c:pt idx="1159">
                  <c:v>96.583333333333329</c:v>
                </c:pt>
                <c:pt idx="1160">
                  <c:v>96.666666666666657</c:v>
                </c:pt>
                <c:pt idx="1161">
                  <c:v>96.75</c:v>
                </c:pt>
                <c:pt idx="1162">
                  <c:v>96.833333333333343</c:v>
                </c:pt>
                <c:pt idx="1163">
                  <c:v>96.916666666666657</c:v>
                </c:pt>
                <c:pt idx="1164">
                  <c:v>97</c:v>
                </c:pt>
                <c:pt idx="1165">
                  <c:v>97.083333333333343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97.333333333333329</c:v>
                </c:pt>
                <c:pt idx="1169">
                  <c:v>97.416666666666671</c:v>
                </c:pt>
                <c:pt idx="1170">
                  <c:v>97.5</c:v>
                </c:pt>
                <c:pt idx="1171">
                  <c:v>97.583333333333329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97.833333333333329</c:v>
                </c:pt>
                <c:pt idx="1175">
                  <c:v>97.916666666666657</c:v>
                </c:pt>
                <c:pt idx="1176">
                  <c:v>98</c:v>
                </c:pt>
                <c:pt idx="1177">
                  <c:v>98.083333333333343</c:v>
                </c:pt>
                <c:pt idx="1178">
                  <c:v>98.166666666666657</c:v>
                </c:pt>
                <c:pt idx="1179">
                  <c:v>98.25</c:v>
                </c:pt>
                <c:pt idx="1180">
                  <c:v>98.333333333333343</c:v>
                </c:pt>
                <c:pt idx="1181">
                  <c:v>98.416666666666671</c:v>
                </c:pt>
                <c:pt idx="1182">
                  <c:v>98.5</c:v>
                </c:pt>
                <c:pt idx="1183">
                  <c:v>98.583333333333329</c:v>
                </c:pt>
                <c:pt idx="1184">
                  <c:v>98.666666666666671</c:v>
                </c:pt>
                <c:pt idx="1185">
                  <c:v>98.75</c:v>
                </c:pt>
                <c:pt idx="1186">
                  <c:v>98.833333333333329</c:v>
                </c:pt>
                <c:pt idx="1187">
                  <c:v>98.916666666666671</c:v>
                </c:pt>
                <c:pt idx="1188">
                  <c:v>99</c:v>
                </c:pt>
                <c:pt idx="1189">
                  <c:v>99.083333333333329</c:v>
                </c:pt>
                <c:pt idx="1190">
                  <c:v>99.166666666666657</c:v>
                </c:pt>
                <c:pt idx="1191">
                  <c:v>99.25</c:v>
                </c:pt>
                <c:pt idx="1192">
                  <c:v>99.333333333333343</c:v>
                </c:pt>
                <c:pt idx="1193">
                  <c:v>99.416666666666657</c:v>
                </c:pt>
                <c:pt idx="1194">
                  <c:v>99.5</c:v>
                </c:pt>
                <c:pt idx="1195">
                  <c:v>99.583333333333343</c:v>
                </c:pt>
                <c:pt idx="1196">
                  <c:v>99.666666666666671</c:v>
                </c:pt>
                <c:pt idx="1197">
                  <c:v>99.75</c:v>
                </c:pt>
                <c:pt idx="1198">
                  <c:v>99.833333333333329</c:v>
                </c:pt>
                <c:pt idx="1199">
                  <c:v>99.916666666666671</c:v>
                </c:pt>
                <c:pt idx="1200">
                  <c:v>100</c:v>
                </c:pt>
                <c:pt idx="1201">
                  <c:v>100.08333333333333</c:v>
                </c:pt>
                <c:pt idx="1202">
                  <c:v>100.16666666666667</c:v>
                </c:pt>
                <c:pt idx="1203">
                  <c:v>100.25</c:v>
                </c:pt>
                <c:pt idx="1204">
                  <c:v>100.33333333333333</c:v>
                </c:pt>
                <c:pt idx="1205">
                  <c:v>100.41666666666666</c:v>
                </c:pt>
                <c:pt idx="1206">
                  <c:v>100.5</c:v>
                </c:pt>
                <c:pt idx="1207">
                  <c:v>100.58333333333334</c:v>
                </c:pt>
                <c:pt idx="1208">
                  <c:v>100.66666666666666</c:v>
                </c:pt>
                <c:pt idx="1209">
                  <c:v>100.75</c:v>
                </c:pt>
                <c:pt idx="1210">
                  <c:v>100.83333333333334</c:v>
                </c:pt>
                <c:pt idx="1211">
                  <c:v>100.91666666666667</c:v>
                </c:pt>
                <c:pt idx="1212">
                  <c:v>101</c:v>
                </c:pt>
                <c:pt idx="1213">
                  <c:v>101.08333333333333</c:v>
                </c:pt>
                <c:pt idx="1214">
                  <c:v>101.16666666666667</c:v>
                </c:pt>
                <c:pt idx="1215">
                  <c:v>101.25</c:v>
                </c:pt>
                <c:pt idx="1216">
                  <c:v>101.33333333333333</c:v>
                </c:pt>
                <c:pt idx="1217">
                  <c:v>101.41666666666667</c:v>
                </c:pt>
                <c:pt idx="1218">
                  <c:v>101.5</c:v>
                </c:pt>
                <c:pt idx="1219">
                  <c:v>101.58333333333333</c:v>
                </c:pt>
                <c:pt idx="1220">
                  <c:v>101.66666666666666</c:v>
                </c:pt>
                <c:pt idx="1221">
                  <c:v>101.75</c:v>
                </c:pt>
                <c:pt idx="1222">
                  <c:v>101.83333333333334</c:v>
                </c:pt>
                <c:pt idx="1223">
                  <c:v>101.91666666666666</c:v>
                </c:pt>
                <c:pt idx="1224">
                  <c:v>102</c:v>
                </c:pt>
                <c:pt idx="1225">
                  <c:v>102.08333333333334</c:v>
                </c:pt>
                <c:pt idx="1226">
                  <c:v>102.16666666666667</c:v>
                </c:pt>
                <c:pt idx="1227">
                  <c:v>102.25</c:v>
                </c:pt>
                <c:pt idx="1228">
                  <c:v>102.33333333333333</c:v>
                </c:pt>
                <c:pt idx="1229">
                  <c:v>102.41666666666667</c:v>
                </c:pt>
                <c:pt idx="1230">
                  <c:v>102.5</c:v>
                </c:pt>
                <c:pt idx="1231">
                  <c:v>102.58333333333333</c:v>
                </c:pt>
                <c:pt idx="1232">
                  <c:v>102.66666666666667</c:v>
                </c:pt>
                <c:pt idx="1233">
                  <c:v>102.75</c:v>
                </c:pt>
                <c:pt idx="1234">
                  <c:v>102.83333333333333</c:v>
                </c:pt>
                <c:pt idx="1235">
                  <c:v>102.91666666666666</c:v>
                </c:pt>
                <c:pt idx="1236">
                  <c:v>103</c:v>
                </c:pt>
                <c:pt idx="1237">
                  <c:v>103.08333333333334</c:v>
                </c:pt>
                <c:pt idx="1238">
                  <c:v>103.16666666666666</c:v>
                </c:pt>
                <c:pt idx="1239">
                  <c:v>103.25</c:v>
                </c:pt>
                <c:pt idx="1240">
                  <c:v>103.33333333333334</c:v>
                </c:pt>
                <c:pt idx="1241">
                  <c:v>103.41666666666667</c:v>
                </c:pt>
                <c:pt idx="1242">
                  <c:v>103.5</c:v>
                </c:pt>
                <c:pt idx="1243">
                  <c:v>103.58333333333333</c:v>
                </c:pt>
                <c:pt idx="1244">
                  <c:v>103.66666666666667</c:v>
                </c:pt>
                <c:pt idx="1245">
                  <c:v>103.75</c:v>
                </c:pt>
                <c:pt idx="1246">
                  <c:v>103.83333333333333</c:v>
                </c:pt>
                <c:pt idx="1247">
                  <c:v>103.91666666666667</c:v>
                </c:pt>
                <c:pt idx="1248">
                  <c:v>104</c:v>
                </c:pt>
                <c:pt idx="1249">
                  <c:v>104.08333333333333</c:v>
                </c:pt>
                <c:pt idx="1250">
                  <c:v>104.16666666666666</c:v>
                </c:pt>
                <c:pt idx="1251">
                  <c:v>104.25</c:v>
                </c:pt>
                <c:pt idx="1252">
                  <c:v>104.33333333333334</c:v>
                </c:pt>
                <c:pt idx="1253">
                  <c:v>104.41666666666666</c:v>
                </c:pt>
                <c:pt idx="1254">
                  <c:v>104.5</c:v>
                </c:pt>
                <c:pt idx="1255">
                  <c:v>104.58333333333334</c:v>
                </c:pt>
                <c:pt idx="1256">
                  <c:v>104.66666666666667</c:v>
                </c:pt>
                <c:pt idx="1257">
                  <c:v>104.75</c:v>
                </c:pt>
                <c:pt idx="1258">
                  <c:v>104.83333333333333</c:v>
                </c:pt>
                <c:pt idx="1259">
                  <c:v>104.91666666666667</c:v>
                </c:pt>
                <c:pt idx="1260">
                  <c:v>105</c:v>
                </c:pt>
                <c:pt idx="1261">
                  <c:v>105.08333333333333</c:v>
                </c:pt>
                <c:pt idx="1262">
                  <c:v>105.16666666666667</c:v>
                </c:pt>
                <c:pt idx="1263">
                  <c:v>105.25</c:v>
                </c:pt>
                <c:pt idx="1264">
                  <c:v>105.33333333333333</c:v>
                </c:pt>
                <c:pt idx="1265">
                  <c:v>105.41666666666666</c:v>
                </c:pt>
                <c:pt idx="1266">
                  <c:v>105.5</c:v>
                </c:pt>
                <c:pt idx="1267">
                  <c:v>105.58333333333334</c:v>
                </c:pt>
                <c:pt idx="1268">
                  <c:v>105.66666666666666</c:v>
                </c:pt>
                <c:pt idx="1269">
                  <c:v>105.75</c:v>
                </c:pt>
                <c:pt idx="1270">
                  <c:v>105.83333333333334</c:v>
                </c:pt>
                <c:pt idx="1271">
                  <c:v>105.91666666666667</c:v>
                </c:pt>
                <c:pt idx="1272">
                  <c:v>106</c:v>
                </c:pt>
                <c:pt idx="1273">
                  <c:v>106.08333333333333</c:v>
                </c:pt>
                <c:pt idx="1274">
                  <c:v>106.16666666666667</c:v>
                </c:pt>
                <c:pt idx="1275">
                  <c:v>106.25</c:v>
                </c:pt>
                <c:pt idx="1276">
                  <c:v>106.33333333333333</c:v>
                </c:pt>
                <c:pt idx="1277">
                  <c:v>106.41666666666667</c:v>
                </c:pt>
                <c:pt idx="1278">
                  <c:v>106.5</c:v>
                </c:pt>
                <c:pt idx="1279">
                  <c:v>106.58333333333333</c:v>
                </c:pt>
                <c:pt idx="1280">
                  <c:v>106.66666666666666</c:v>
                </c:pt>
                <c:pt idx="1281">
                  <c:v>106.75</c:v>
                </c:pt>
                <c:pt idx="1282">
                  <c:v>106.83333333333334</c:v>
                </c:pt>
                <c:pt idx="1283">
                  <c:v>106.91666666666666</c:v>
                </c:pt>
                <c:pt idx="1284">
                  <c:v>107</c:v>
                </c:pt>
                <c:pt idx="1285">
                  <c:v>107.08333333333334</c:v>
                </c:pt>
                <c:pt idx="1286">
                  <c:v>107.16666666666667</c:v>
                </c:pt>
                <c:pt idx="1287">
                  <c:v>107.25</c:v>
                </c:pt>
                <c:pt idx="1288">
                  <c:v>107.33333333333333</c:v>
                </c:pt>
                <c:pt idx="1289">
                  <c:v>107.41666666666667</c:v>
                </c:pt>
                <c:pt idx="1290">
                  <c:v>107.5</c:v>
                </c:pt>
                <c:pt idx="1291">
                  <c:v>107.58333333333333</c:v>
                </c:pt>
                <c:pt idx="1292">
                  <c:v>107.66666666666667</c:v>
                </c:pt>
                <c:pt idx="1293">
                  <c:v>107.75</c:v>
                </c:pt>
                <c:pt idx="1294">
                  <c:v>107.83333333333333</c:v>
                </c:pt>
                <c:pt idx="1295">
                  <c:v>107.91666666666666</c:v>
                </c:pt>
                <c:pt idx="1296">
                  <c:v>108</c:v>
                </c:pt>
                <c:pt idx="1297">
                  <c:v>108.08333333333334</c:v>
                </c:pt>
                <c:pt idx="1298">
                  <c:v>108.16666666666666</c:v>
                </c:pt>
                <c:pt idx="1299">
                  <c:v>108.25</c:v>
                </c:pt>
                <c:pt idx="1300">
                  <c:v>108.33333333333334</c:v>
                </c:pt>
                <c:pt idx="1301">
                  <c:v>108.41666666666667</c:v>
                </c:pt>
                <c:pt idx="1302">
                  <c:v>108.5</c:v>
                </c:pt>
                <c:pt idx="1303">
                  <c:v>108.58333333333333</c:v>
                </c:pt>
                <c:pt idx="1304">
                  <c:v>108.66666666666667</c:v>
                </c:pt>
                <c:pt idx="1305">
                  <c:v>108.75</c:v>
                </c:pt>
                <c:pt idx="1306">
                  <c:v>108.83333333333333</c:v>
                </c:pt>
                <c:pt idx="1307">
                  <c:v>108.91666666666667</c:v>
                </c:pt>
                <c:pt idx="1308">
                  <c:v>109</c:v>
                </c:pt>
                <c:pt idx="1309">
                  <c:v>109.08333333333333</c:v>
                </c:pt>
                <c:pt idx="1310">
                  <c:v>109.16666666666666</c:v>
                </c:pt>
                <c:pt idx="1311">
                  <c:v>109.25</c:v>
                </c:pt>
                <c:pt idx="1312">
                  <c:v>109.33333333333334</c:v>
                </c:pt>
                <c:pt idx="1313">
                  <c:v>109.41666666666666</c:v>
                </c:pt>
                <c:pt idx="1314">
                  <c:v>109.5</c:v>
                </c:pt>
                <c:pt idx="1315">
                  <c:v>109.58333333333334</c:v>
                </c:pt>
                <c:pt idx="1316">
                  <c:v>109.66666666666667</c:v>
                </c:pt>
                <c:pt idx="1317">
                  <c:v>109.75</c:v>
                </c:pt>
                <c:pt idx="1318">
                  <c:v>109.83333333333333</c:v>
                </c:pt>
                <c:pt idx="1319">
                  <c:v>109.91666666666667</c:v>
                </c:pt>
                <c:pt idx="1320">
                  <c:v>110</c:v>
                </c:pt>
                <c:pt idx="1321">
                  <c:v>110.08333333333333</c:v>
                </c:pt>
                <c:pt idx="1322">
                  <c:v>110.16666666666667</c:v>
                </c:pt>
                <c:pt idx="1323">
                  <c:v>110.25</c:v>
                </c:pt>
                <c:pt idx="1324">
                  <c:v>110.33333333333333</c:v>
                </c:pt>
                <c:pt idx="1325">
                  <c:v>110.41666666666666</c:v>
                </c:pt>
                <c:pt idx="1326">
                  <c:v>110.5</c:v>
                </c:pt>
                <c:pt idx="1327">
                  <c:v>110.58333333333334</c:v>
                </c:pt>
                <c:pt idx="1328">
                  <c:v>110.66666666666666</c:v>
                </c:pt>
                <c:pt idx="1329">
                  <c:v>110.75</c:v>
                </c:pt>
                <c:pt idx="1330">
                  <c:v>110.83333333333334</c:v>
                </c:pt>
                <c:pt idx="1331">
                  <c:v>110.91666666666667</c:v>
                </c:pt>
                <c:pt idx="1332">
                  <c:v>111</c:v>
                </c:pt>
                <c:pt idx="1333">
                  <c:v>111.08333333333333</c:v>
                </c:pt>
                <c:pt idx="1334">
                  <c:v>111.16666666666667</c:v>
                </c:pt>
                <c:pt idx="1335">
                  <c:v>111.25</c:v>
                </c:pt>
                <c:pt idx="1336">
                  <c:v>111.33333333333333</c:v>
                </c:pt>
                <c:pt idx="1337">
                  <c:v>111.41666666666667</c:v>
                </c:pt>
                <c:pt idx="1338">
                  <c:v>111.5</c:v>
                </c:pt>
                <c:pt idx="1339">
                  <c:v>111.58333333333333</c:v>
                </c:pt>
                <c:pt idx="1340">
                  <c:v>111.66666666666666</c:v>
                </c:pt>
                <c:pt idx="1341">
                  <c:v>111.75</c:v>
                </c:pt>
                <c:pt idx="1342">
                  <c:v>111.83333333333334</c:v>
                </c:pt>
                <c:pt idx="1343">
                  <c:v>111.91666666666666</c:v>
                </c:pt>
                <c:pt idx="1344">
                  <c:v>112</c:v>
                </c:pt>
                <c:pt idx="1345">
                  <c:v>112.08333333333334</c:v>
                </c:pt>
                <c:pt idx="1346">
                  <c:v>112.16666666666667</c:v>
                </c:pt>
                <c:pt idx="1347">
                  <c:v>112.25</c:v>
                </c:pt>
                <c:pt idx="1348">
                  <c:v>112.33333333333333</c:v>
                </c:pt>
                <c:pt idx="1349">
                  <c:v>112.41666666666667</c:v>
                </c:pt>
                <c:pt idx="1350">
                  <c:v>112.5</c:v>
                </c:pt>
                <c:pt idx="1351">
                  <c:v>112.58333333333333</c:v>
                </c:pt>
                <c:pt idx="1352">
                  <c:v>112.66666666666667</c:v>
                </c:pt>
                <c:pt idx="1353">
                  <c:v>112.75</c:v>
                </c:pt>
                <c:pt idx="1354">
                  <c:v>112.83333333333333</c:v>
                </c:pt>
                <c:pt idx="1355">
                  <c:v>112.91666666666666</c:v>
                </c:pt>
                <c:pt idx="1356">
                  <c:v>113</c:v>
                </c:pt>
                <c:pt idx="1357">
                  <c:v>113.08333333333334</c:v>
                </c:pt>
                <c:pt idx="1358">
                  <c:v>113.16666666666666</c:v>
                </c:pt>
                <c:pt idx="1359">
                  <c:v>113.25</c:v>
                </c:pt>
                <c:pt idx="1360">
                  <c:v>113.33333333333334</c:v>
                </c:pt>
                <c:pt idx="1361">
                  <c:v>113.41666666666667</c:v>
                </c:pt>
                <c:pt idx="1362">
                  <c:v>113.5</c:v>
                </c:pt>
                <c:pt idx="1363">
                  <c:v>113.58333333333333</c:v>
                </c:pt>
                <c:pt idx="1364">
                  <c:v>113.66666666666667</c:v>
                </c:pt>
                <c:pt idx="1365">
                  <c:v>113.75</c:v>
                </c:pt>
                <c:pt idx="1366">
                  <c:v>113.83333333333333</c:v>
                </c:pt>
                <c:pt idx="1367">
                  <c:v>113.91666666666667</c:v>
                </c:pt>
                <c:pt idx="1368">
                  <c:v>114</c:v>
                </c:pt>
                <c:pt idx="1369">
                  <c:v>114.08333333333333</c:v>
                </c:pt>
                <c:pt idx="1370">
                  <c:v>114.16666666666666</c:v>
                </c:pt>
                <c:pt idx="1371">
                  <c:v>114.25</c:v>
                </c:pt>
                <c:pt idx="1372">
                  <c:v>114.33333333333334</c:v>
                </c:pt>
                <c:pt idx="1373">
                  <c:v>114.41666666666666</c:v>
                </c:pt>
                <c:pt idx="1374">
                  <c:v>114.5</c:v>
                </c:pt>
                <c:pt idx="1375">
                  <c:v>114.58333333333334</c:v>
                </c:pt>
                <c:pt idx="1376">
                  <c:v>114.66666666666667</c:v>
                </c:pt>
                <c:pt idx="1377">
                  <c:v>114.75</c:v>
                </c:pt>
                <c:pt idx="1378">
                  <c:v>114.83333333333333</c:v>
                </c:pt>
                <c:pt idx="1379">
                  <c:v>114.91666666666667</c:v>
                </c:pt>
                <c:pt idx="1380">
                  <c:v>115</c:v>
                </c:pt>
                <c:pt idx="1381">
                  <c:v>115.08333333333333</c:v>
                </c:pt>
                <c:pt idx="1382">
                  <c:v>115.16666666666667</c:v>
                </c:pt>
                <c:pt idx="1383">
                  <c:v>115.25</c:v>
                </c:pt>
                <c:pt idx="1384">
                  <c:v>115.33333333333333</c:v>
                </c:pt>
                <c:pt idx="1385">
                  <c:v>115.41666666666666</c:v>
                </c:pt>
                <c:pt idx="1386">
                  <c:v>115.5</c:v>
                </c:pt>
                <c:pt idx="1387">
                  <c:v>115.58333333333334</c:v>
                </c:pt>
                <c:pt idx="1388">
                  <c:v>115.66666666666666</c:v>
                </c:pt>
                <c:pt idx="1389">
                  <c:v>115.75</c:v>
                </c:pt>
                <c:pt idx="1390">
                  <c:v>115.83333333333334</c:v>
                </c:pt>
                <c:pt idx="1391">
                  <c:v>115.91666666666667</c:v>
                </c:pt>
                <c:pt idx="1392">
                  <c:v>116</c:v>
                </c:pt>
                <c:pt idx="1393">
                  <c:v>116.08333333333333</c:v>
                </c:pt>
                <c:pt idx="1394">
                  <c:v>116.16666666666667</c:v>
                </c:pt>
                <c:pt idx="1395">
                  <c:v>116.25</c:v>
                </c:pt>
                <c:pt idx="1396">
                  <c:v>116.33333333333333</c:v>
                </c:pt>
                <c:pt idx="1397">
                  <c:v>116.41666666666667</c:v>
                </c:pt>
                <c:pt idx="1398">
                  <c:v>116.5</c:v>
                </c:pt>
                <c:pt idx="1399">
                  <c:v>116.58333333333333</c:v>
                </c:pt>
                <c:pt idx="1400">
                  <c:v>116.66666666666666</c:v>
                </c:pt>
                <c:pt idx="1401">
                  <c:v>116.75</c:v>
                </c:pt>
                <c:pt idx="1402">
                  <c:v>116.83333333333334</c:v>
                </c:pt>
                <c:pt idx="1403">
                  <c:v>116.91666666666666</c:v>
                </c:pt>
                <c:pt idx="1404">
                  <c:v>117</c:v>
                </c:pt>
                <c:pt idx="1405">
                  <c:v>117.08333333333334</c:v>
                </c:pt>
                <c:pt idx="1406">
                  <c:v>117.16666666666667</c:v>
                </c:pt>
                <c:pt idx="1407">
                  <c:v>117.25</c:v>
                </c:pt>
                <c:pt idx="1408">
                  <c:v>117.33333333333333</c:v>
                </c:pt>
                <c:pt idx="1409">
                  <c:v>117.41666666666667</c:v>
                </c:pt>
                <c:pt idx="1410">
                  <c:v>117.5</c:v>
                </c:pt>
                <c:pt idx="1411">
                  <c:v>117.58333333333333</c:v>
                </c:pt>
                <c:pt idx="1412">
                  <c:v>117.66666666666667</c:v>
                </c:pt>
                <c:pt idx="1413">
                  <c:v>117.75</c:v>
                </c:pt>
                <c:pt idx="1414">
                  <c:v>117.83333333333333</c:v>
                </c:pt>
                <c:pt idx="1415">
                  <c:v>117.91666666666666</c:v>
                </c:pt>
                <c:pt idx="1416">
                  <c:v>118</c:v>
                </c:pt>
                <c:pt idx="1417">
                  <c:v>118.08333333333334</c:v>
                </c:pt>
                <c:pt idx="1418">
                  <c:v>118.16666666666666</c:v>
                </c:pt>
                <c:pt idx="1419">
                  <c:v>118.25</c:v>
                </c:pt>
                <c:pt idx="1420">
                  <c:v>118.33333333333334</c:v>
                </c:pt>
                <c:pt idx="1421">
                  <c:v>118.41666666666667</c:v>
                </c:pt>
                <c:pt idx="1422">
                  <c:v>118.5</c:v>
                </c:pt>
                <c:pt idx="1423">
                  <c:v>118.58333333333333</c:v>
                </c:pt>
                <c:pt idx="1424">
                  <c:v>118.66666666666667</c:v>
                </c:pt>
                <c:pt idx="1425">
                  <c:v>118.75</c:v>
                </c:pt>
                <c:pt idx="1426">
                  <c:v>118.83333333333333</c:v>
                </c:pt>
                <c:pt idx="1427">
                  <c:v>118.91666666666667</c:v>
                </c:pt>
                <c:pt idx="1428">
                  <c:v>119</c:v>
                </c:pt>
                <c:pt idx="1429">
                  <c:v>119.08333333333333</c:v>
                </c:pt>
                <c:pt idx="1430">
                  <c:v>119.16666666666666</c:v>
                </c:pt>
                <c:pt idx="1431">
                  <c:v>119.25</c:v>
                </c:pt>
                <c:pt idx="1432">
                  <c:v>119.33333333333334</c:v>
                </c:pt>
                <c:pt idx="1433">
                  <c:v>119.41666666666666</c:v>
                </c:pt>
                <c:pt idx="1434">
                  <c:v>119.5</c:v>
                </c:pt>
                <c:pt idx="1435">
                  <c:v>119.58333333333334</c:v>
                </c:pt>
                <c:pt idx="1436">
                  <c:v>119.66666666666667</c:v>
                </c:pt>
                <c:pt idx="1437">
                  <c:v>119.75</c:v>
                </c:pt>
                <c:pt idx="1438">
                  <c:v>119.83333333333333</c:v>
                </c:pt>
                <c:pt idx="1439">
                  <c:v>119.91666666666667</c:v>
                </c:pt>
                <c:pt idx="1440">
                  <c:v>120</c:v>
                </c:pt>
                <c:pt idx="1441">
                  <c:v>120.08333333333333</c:v>
                </c:pt>
                <c:pt idx="1442">
                  <c:v>120.16666666666667</c:v>
                </c:pt>
                <c:pt idx="1443">
                  <c:v>120.25</c:v>
                </c:pt>
                <c:pt idx="1444">
                  <c:v>120.33333333333333</c:v>
                </c:pt>
                <c:pt idx="1445">
                  <c:v>120.41666666666666</c:v>
                </c:pt>
                <c:pt idx="1446">
                  <c:v>120.5</c:v>
                </c:pt>
                <c:pt idx="1447">
                  <c:v>120.58333333333334</c:v>
                </c:pt>
                <c:pt idx="1448">
                  <c:v>120.66666666666666</c:v>
                </c:pt>
                <c:pt idx="1449">
                  <c:v>120.75</c:v>
                </c:pt>
                <c:pt idx="1450">
                  <c:v>120.83333333333334</c:v>
                </c:pt>
                <c:pt idx="1451">
                  <c:v>120.91666666666667</c:v>
                </c:pt>
                <c:pt idx="1452">
                  <c:v>121</c:v>
                </c:pt>
                <c:pt idx="1453">
                  <c:v>121.08333333333333</c:v>
                </c:pt>
                <c:pt idx="1454">
                  <c:v>121.16666666666667</c:v>
                </c:pt>
                <c:pt idx="1455">
                  <c:v>121.25</c:v>
                </c:pt>
                <c:pt idx="1456">
                  <c:v>121.33333333333333</c:v>
                </c:pt>
                <c:pt idx="1457">
                  <c:v>121.41666666666667</c:v>
                </c:pt>
                <c:pt idx="1458">
                  <c:v>121.5</c:v>
                </c:pt>
                <c:pt idx="1459">
                  <c:v>121.58333333333333</c:v>
                </c:pt>
                <c:pt idx="1460">
                  <c:v>121.66666666666666</c:v>
                </c:pt>
                <c:pt idx="1461">
                  <c:v>121.75</c:v>
                </c:pt>
                <c:pt idx="1462">
                  <c:v>121.83333333333334</c:v>
                </c:pt>
                <c:pt idx="1463">
                  <c:v>121.91666666666666</c:v>
                </c:pt>
                <c:pt idx="1464">
                  <c:v>122</c:v>
                </c:pt>
                <c:pt idx="1465">
                  <c:v>122.08333333333334</c:v>
                </c:pt>
                <c:pt idx="1466">
                  <c:v>122.16666666666667</c:v>
                </c:pt>
                <c:pt idx="1467">
                  <c:v>122.25</c:v>
                </c:pt>
                <c:pt idx="1468">
                  <c:v>122.33333333333333</c:v>
                </c:pt>
                <c:pt idx="1469">
                  <c:v>122.41666666666667</c:v>
                </c:pt>
                <c:pt idx="1470">
                  <c:v>122.5</c:v>
                </c:pt>
                <c:pt idx="1471">
                  <c:v>122.58333333333333</c:v>
                </c:pt>
                <c:pt idx="1472">
                  <c:v>122.66666666666667</c:v>
                </c:pt>
                <c:pt idx="1473">
                  <c:v>122.75</c:v>
                </c:pt>
                <c:pt idx="1474">
                  <c:v>122.83333333333333</c:v>
                </c:pt>
                <c:pt idx="1475">
                  <c:v>122.91666666666666</c:v>
                </c:pt>
                <c:pt idx="1476">
                  <c:v>123</c:v>
                </c:pt>
                <c:pt idx="1477">
                  <c:v>123.08333333333334</c:v>
                </c:pt>
                <c:pt idx="1478">
                  <c:v>123.16666666666666</c:v>
                </c:pt>
                <c:pt idx="1479">
                  <c:v>123.25</c:v>
                </c:pt>
                <c:pt idx="1480">
                  <c:v>123.33333333333334</c:v>
                </c:pt>
                <c:pt idx="1481">
                  <c:v>123.41666666666667</c:v>
                </c:pt>
                <c:pt idx="1482">
                  <c:v>123.5</c:v>
                </c:pt>
                <c:pt idx="1483">
                  <c:v>123.58333333333333</c:v>
                </c:pt>
                <c:pt idx="1484">
                  <c:v>123.66666666666667</c:v>
                </c:pt>
                <c:pt idx="1485">
                  <c:v>123.75</c:v>
                </c:pt>
                <c:pt idx="1486">
                  <c:v>123.83333333333333</c:v>
                </c:pt>
                <c:pt idx="1487">
                  <c:v>123.91666666666667</c:v>
                </c:pt>
                <c:pt idx="1488">
                  <c:v>124</c:v>
                </c:pt>
                <c:pt idx="1489">
                  <c:v>124.08333333333333</c:v>
                </c:pt>
                <c:pt idx="1490">
                  <c:v>124.16666666666666</c:v>
                </c:pt>
                <c:pt idx="1491">
                  <c:v>124.25</c:v>
                </c:pt>
                <c:pt idx="1492">
                  <c:v>124.33333333333334</c:v>
                </c:pt>
                <c:pt idx="1493">
                  <c:v>124.41666666666666</c:v>
                </c:pt>
                <c:pt idx="1494">
                  <c:v>124.5</c:v>
                </c:pt>
                <c:pt idx="1495">
                  <c:v>124.58333333333334</c:v>
                </c:pt>
                <c:pt idx="1496">
                  <c:v>124.66666666666667</c:v>
                </c:pt>
                <c:pt idx="1497">
                  <c:v>124.75</c:v>
                </c:pt>
                <c:pt idx="1498">
                  <c:v>124.83333333333333</c:v>
                </c:pt>
                <c:pt idx="1499">
                  <c:v>124.91666666666667</c:v>
                </c:pt>
                <c:pt idx="1500">
                  <c:v>125</c:v>
                </c:pt>
                <c:pt idx="1501">
                  <c:v>125.08333333333333</c:v>
                </c:pt>
                <c:pt idx="1502">
                  <c:v>125.16666666666667</c:v>
                </c:pt>
                <c:pt idx="1503">
                  <c:v>125.25</c:v>
                </c:pt>
                <c:pt idx="1504">
                  <c:v>125.33333333333333</c:v>
                </c:pt>
                <c:pt idx="1505">
                  <c:v>125.41666666666666</c:v>
                </c:pt>
                <c:pt idx="1506">
                  <c:v>125.5</c:v>
                </c:pt>
                <c:pt idx="1507">
                  <c:v>125.58333333333334</c:v>
                </c:pt>
                <c:pt idx="1508">
                  <c:v>125.66666666666666</c:v>
                </c:pt>
                <c:pt idx="1509">
                  <c:v>125.75</c:v>
                </c:pt>
                <c:pt idx="1510">
                  <c:v>125.83333333333334</c:v>
                </c:pt>
                <c:pt idx="1511">
                  <c:v>125.91666666666667</c:v>
                </c:pt>
                <c:pt idx="1512">
                  <c:v>126</c:v>
                </c:pt>
                <c:pt idx="1513">
                  <c:v>126.08333333333333</c:v>
                </c:pt>
                <c:pt idx="1514">
                  <c:v>126.16666666666667</c:v>
                </c:pt>
                <c:pt idx="1515">
                  <c:v>126.25</c:v>
                </c:pt>
                <c:pt idx="1516">
                  <c:v>126.33333333333333</c:v>
                </c:pt>
                <c:pt idx="1517">
                  <c:v>126.41666666666667</c:v>
                </c:pt>
                <c:pt idx="1518">
                  <c:v>126.5</c:v>
                </c:pt>
                <c:pt idx="1519">
                  <c:v>126.58333333333333</c:v>
                </c:pt>
                <c:pt idx="1520">
                  <c:v>126.66666666666666</c:v>
                </c:pt>
                <c:pt idx="1521">
                  <c:v>126.75</c:v>
                </c:pt>
                <c:pt idx="1522">
                  <c:v>126.83333333333334</c:v>
                </c:pt>
                <c:pt idx="1523">
                  <c:v>126.91666666666666</c:v>
                </c:pt>
                <c:pt idx="1524">
                  <c:v>127</c:v>
                </c:pt>
                <c:pt idx="1525">
                  <c:v>127.08333333333334</c:v>
                </c:pt>
                <c:pt idx="1526">
                  <c:v>127.16666666666667</c:v>
                </c:pt>
                <c:pt idx="1527">
                  <c:v>127.25</c:v>
                </c:pt>
                <c:pt idx="1528">
                  <c:v>127.33333333333333</c:v>
                </c:pt>
                <c:pt idx="1529">
                  <c:v>127.41666666666667</c:v>
                </c:pt>
                <c:pt idx="1530">
                  <c:v>127.5</c:v>
                </c:pt>
                <c:pt idx="1531">
                  <c:v>127.58333333333333</c:v>
                </c:pt>
                <c:pt idx="1532">
                  <c:v>127.66666666666667</c:v>
                </c:pt>
                <c:pt idx="1533">
                  <c:v>127.75</c:v>
                </c:pt>
                <c:pt idx="1534">
                  <c:v>127.83333333333333</c:v>
                </c:pt>
                <c:pt idx="1535">
                  <c:v>127.91666666666666</c:v>
                </c:pt>
                <c:pt idx="1536">
                  <c:v>128</c:v>
                </c:pt>
                <c:pt idx="1537">
                  <c:v>128.08333333333334</c:v>
                </c:pt>
                <c:pt idx="1538">
                  <c:v>128.16666666666666</c:v>
                </c:pt>
                <c:pt idx="1539">
                  <c:v>128.25</c:v>
                </c:pt>
                <c:pt idx="1540">
                  <c:v>128.33333333333334</c:v>
                </c:pt>
                <c:pt idx="1541">
                  <c:v>128.41666666666666</c:v>
                </c:pt>
                <c:pt idx="1542">
                  <c:v>128.5</c:v>
                </c:pt>
                <c:pt idx="1543">
                  <c:v>128.58333333333331</c:v>
                </c:pt>
                <c:pt idx="1544">
                  <c:v>128.66666666666669</c:v>
                </c:pt>
                <c:pt idx="1545">
                  <c:v>128.75</c:v>
                </c:pt>
                <c:pt idx="1546">
                  <c:v>128.83333333333331</c:v>
                </c:pt>
                <c:pt idx="1547">
                  <c:v>128.91666666666669</c:v>
                </c:pt>
                <c:pt idx="1548">
                  <c:v>129</c:v>
                </c:pt>
                <c:pt idx="1549">
                  <c:v>129.08333333333334</c:v>
                </c:pt>
                <c:pt idx="1550">
                  <c:v>129.16666666666666</c:v>
                </c:pt>
                <c:pt idx="1551">
                  <c:v>129.25</c:v>
                </c:pt>
                <c:pt idx="1552">
                  <c:v>129.33333333333334</c:v>
                </c:pt>
                <c:pt idx="1553">
                  <c:v>129.41666666666666</c:v>
                </c:pt>
                <c:pt idx="1554">
                  <c:v>129.5</c:v>
                </c:pt>
                <c:pt idx="1555">
                  <c:v>129.58333333333334</c:v>
                </c:pt>
                <c:pt idx="1556">
                  <c:v>129.66666666666666</c:v>
                </c:pt>
                <c:pt idx="1557">
                  <c:v>129.75</c:v>
                </c:pt>
                <c:pt idx="1558">
                  <c:v>129.83333333333331</c:v>
                </c:pt>
                <c:pt idx="1559">
                  <c:v>129.91666666666669</c:v>
                </c:pt>
                <c:pt idx="1560">
                  <c:v>130</c:v>
                </c:pt>
                <c:pt idx="1561">
                  <c:v>130.08333333333331</c:v>
                </c:pt>
                <c:pt idx="1562">
                  <c:v>130.16666666666669</c:v>
                </c:pt>
                <c:pt idx="1563">
                  <c:v>130.25</c:v>
                </c:pt>
                <c:pt idx="1564">
                  <c:v>130.33333333333334</c:v>
                </c:pt>
                <c:pt idx="1565">
                  <c:v>130.41666666666666</c:v>
                </c:pt>
                <c:pt idx="1566">
                  <c:v>130.5</c:v>
                </c:pt>
                <c:pt idx="1567">
                  <c:v>130.58333333333334</c:v>
                </c:pt>
                <c:pt idx="1568">
                  <c:v>130.66666666666666</c:v>
                </c:pt>
                <c:pt idx="1569">
                  <c:v>130.75</c:v>
                </c:pt>
                <c:pt idx="1570">
                  <c:v>130.83333333333334</c:v>
                </c:pt>
                <c:pt idx="1571">
                  <c:v>130.91666666666666</c:v>
                </c:pt>
                <c:pt idx="1572">
                  <c:v>131</c:v>
                </c:pt>
                <c:pt idx="1573">
                  <c:v>131.08333333333331</c:v>
                </c:pt>
                <c:pt idx="1574">
                  <c:v>131.16666666666669</c:v>
                </c:pt>
                <c:pt idx="1575">
                  <c:v>131.25</c:v>
                </c:pt>
                <c:pt idx="1576">
                  <c:v>131.33333333333331</c:v>
                </c:pt>
                <c:pt idx="1577">
                  <c:v>131.41666666666669</c:v>
                </c:pt>
                <c:pt idx="1578">
                  <c:v>131.5</c:v>
                </c:pt>
                <c:pt idx="1579">
                  <c:v>131.58333333333334</c:v>
                </c:pt>
                <c:pt idx="1580">
                  <c:v>131.66666666666666</c:v>
                </c:pt>
                <c:pt idx="1581">
                  <c:v>131.75</c:v>
                </c:pt>
                <c:pt idx="1582">
                  <c:v>131.83333333333334</c:v>
                </c:pt>
                <c:pt idx="1583">
                  <c:v>131.91666666666666</c:v>
                </c:pt>
                <c:pt idx="1584">
                  <c:v>132</c:v>
                </c:pt>
                <c:pt idx="1585">
                  <c:v>132.08333333333334</c:v>
                </c:pt>
                <c:pt idx="1586">
                  <c:v>132.16666666666666</c:v>
                </c:pt>
                <c:pt idx="1587">
                  <c:v>132.25</c:v>
                </c:pt>
                <c:pt idx="1588">
                  <c:v>132.33333333333331</c:v>
                </c:pt>
                <c:pt idx="1589">
                  <c:v>132.41666666666669</c:v>
                </c:pt>
                <c:pt idx="1590">
                  <c:v>132.5</c:v>
                </c:pt>
                <c:pt idx="1591">
                  <c:v>132.58333333333331</c:v>
                </c:pt>
                <c:pt idx="1592">
                  <c:v>132.66666666666669</c:v>
                </c:pt>
                <c:pt idx="1593">
                  <c:v>132.75</c:v>
                </c:pt>
                <c:pt idx="1594">
                  <c:v>132.83333333333334</c:v>
                </c:pt>
                <c:pt idx="1595">
                  <c:v>132.91666666666666</c:v>
                </c:pt>
                <c:pt idx="1596">
                  <c:v>133</c:v>
                </c:pt>
                <c:pt idx="1597">
                  <c:v>133.08333333333334</c:v>
                </c:pt>
                <c:pt idx="1598">
                  <c:v>133.16666666666666</c:v>
                </c:pt>
                <c:pt idx="1599">
                  <c:v>133.25</c:v>
                </c:pt>
                <c:pt idx="1600">
                  <c:v>133.33333333333334</c:v>
                </c:pt>
                <c:pt idx="1601">
                  <c:v>133.41666666666666</c:v>
                </c:pt>
                <c:pt idx="1602">
                  <c:v>133.5</c:v>
                </c:pt>
                <c:pt idx="1603">
                  <c:v>133.58333333333331</c:v>
                </c:pt>
                <c:pt idx="1604">
                  <c:v>133.66666666666669</c:v>
                </c:pt>
                <c:pt idx="1605">
                  <c:v>133.75</c:v>
                </c:pt>
                <c:pt idx="1606">
                  <c:v>133.83333333333331</c:v>
                </c:pt>
                <c:pt idx="1607">
                  <c:v>133.91666666666669</c:v>
                </c:pt>
                <c:pt idx="1608">
                  <c:v>134</c:v>
                </c:pt>
                <c:pt idx="1609">
                  <c:v>134.08333333333334</c:v>
                </c:pt>
                <c:pt idx="1610">
                  <c:v>134.16666666666666</c:v>
                </c:pt>
                <c:pt idx="1611">
                  <c:v>134.25</c:v>
                </c:pt>
                <c:pt idx="1612">
                  <c:v>134.33333333333334</c:v>
                </c:pt>
                <c:pt idx="1613">
                  <c:v>134.41666666666666</c:v>
                </c:pt>
                <c:pt idx="1614">
                  <c:v>134.5</c:v>
                </c:pt>
                <c:pt idx="1615">
                  <c:v>134.58333333333334</c:v>
                </c:pt>
                <c:pt idx="1616">
                  <c:v>134.66666666666666</c:v>
                </c:pt>
                <c:pt idx="1617">
                  <c:v>134.75</c:v>
                </c:pt>
                <c:pt idx="1618">
                  <c:v>134.83333333333331</c:v>
                </c:pt>
                <c:pt idx="1619">
                  <c:v>134.91666666666669</c:v>
                </c:pt>
                <c:pt idx="1620">
                  <c:v>135</c:v>
                </c:pt>
                <c:pt idx="1621">
                  <c:v>135.08333333333331</c:v>
                </c:pt>
                <c:pt idx="1622">
                  <c:v>135.16666666666669</c:v>
                </c:pt>
                <c:pt idx="1623">
                  <c:v>135.25</c:v>
                </c:pt>
                <c:pt idx="1624">
                  <c:v>135.33333333333334</c:v>
                </c:pt>
                <c:pt idx="1625">
                  <c:v>135.41666666666666</c:v>
                </c:pt>
                <c:pt idx="1626">
                  <c:v>135.5</c:v>
                </c:pt>
                <c:pt idx="1627">
                  <c:v>135.58333333333334</c:v>
                </c:pt>
                <c:pt idx="1628">
                  <c:v>135.66666666666666</c:v>
                </c:pt>
                <c:pt idx="1629">
                  <c:v>135.75</c:v>
                </c:pt>
                <c:pt idx="1630">
                  <c:v>135.83333333333334</c:v>
                </c:pt>
                <c:pt idx="1631">
                  <c:v>135.91666666666666</c:v>
                </c:pt>
                <c:pt idx="1632">
                  <c:v>136</c:v>
                </c:pt>
                <c:pt idx="1633">
                  <c:v>136.08333333333331</c:v>
                </c:pt>
                <c:pt idx="1634">
                  <c:v>136.16666666666669</c:v>
                </c:pt>
                <c:pt idx="1635">
                  <c:v>136.25</c:v>
                </c:pt>
                <c:pt idx="1636">
                  <c:v>136.33333333333331</c:v>
                </c:pt>
                <c:pt idx="1637">
                  <c:v>136.41666666666669</c:v>
                </c:pt>
                <c:pt idx="1638">
                  <c:v>136.5</c:v>
                </c:pt>
                <c:pt idx="1639">
                  <c:v>136.58333333333334</c:v>
                </c:pt>
                <c:pt idx="1640">
                  <c:v>136.66666666666666</c:v>
                </c:pt>
                <c:pt idx="1641">
                  <c:v>136.75</c:v>
                </c:pt>
                <c:pt idx="1642">
                  <c:v>136.83333333333334</c:v>
                </c:pt>
                <c:pt idx="1643">
                  <c:v>136.91666666666666</c:v>
                </c:pt>
                <c:pt idx="1644">
                  <c:v>137</c:v>
                </c:pt>
                <c:pt idx="1645">
                  <c:v>137.08333333333334</c:v>
                </c:pt>
                <c:pt idx="1646">
                  <c:v>137.16666666666666</c:v>
                </c:pt>
                <c:pt idx="1647">
                  <c:v>137.25</c:v>
                </c:pt>
                <c:pt idx="1648">
                  <c:v>137.33333333333331</c:v>
                </c:pt>
                <c:pt idx="1649">
                  <c:v>137.41666666666669</c:v>
                </c:pt>
                <c:pt idx="1650">
                  <c:v>137.5</c:v>
                </c:pt>
                <c:pt idx="1651">
                  <c:v>137.58333333333331</c:v>
                </c:pt>
                <c:pt idx="1652">
                  <c:v>137.66666666666669</c:v>
                </c:pt>
                <c:pt idx="1653">
                  <c:v>137.75</c:v>
                </c:pt>
                <c:pt idx="1654">
                  <c:v>137.83333333333334</c:v>
                </c:pt>
                <c:pt idx="1655">
                  <c:v>137.91666666666666</c:v>
                </c:pt>
                <c:pt idx="1656">
                  <c:v>138</c:v>
                </c:pt>
                <c:pt idx="1657">
                  <c:v>138.08333333333334</c:v>
                </c:pt>
                <c:pt idx="1658">
                  <c:v>138.16666666666666</c:v>
                </c:pt>
                <c:pt idx="1659">
                  <c:v>138.25</c:v>
                </c:pt>
                <c:pt idx="1660">
                  <c:v>138.33333333333334</c:v>
                </c:pt>
                <c:pt idx="1661">
                  <c:v>138.41666666666666</c:v>
                </c:pt>
                <c:pt idx="1662">
                  <c:v>138.5</c:v>
                </c:pt>
                <c:pt idx="1663">
                  <c:v>138.58333333333331</c:v>
                </c:pt>
                <c:pt idx="1664">
                  <c:v>138.66666666666669</c:v>
                </c:pt>
                <c:pt idx="1665">
                  <c:v>138.75</c:v>
                </c:pt>
                <c:pt idx="1666">
                  <c:v>138.83333333333331</c:v>
                </c:pt>
                <c:pt idx="1667">
                  <c:v>138.91666666666669</c:v>
                </c:pt>
                <c:pt idx="1668">
                  <c:v>139</c:v>
                </c:pt>
                <c:pt idx="1669">
                  <c:v>139.08333333333334</c:v>
                </c:pt>
                <c:pt idx="1670">
                  <c:v>139.16666666666666</c:v>
                </c:pt>
                <c:pt idx="1671">
                  <c:v>139.25</c:v>
                </c:pt>
                <c:pt idx="1672">
                  <c:v>139.33333333333334</c:v>
                </c:pt>
                <c:pt idx="1673">
                  <c:v>139.41666666666666</c:v>
                </c:pt>
                <c:pt idx="1674">
                  <c:v>139.5</c:v>
                </c:pt>
                <c:pt idx="1675">
                  <c:v>139.58333333333334</c:v>
                </c:pt>
                <c:pt idx="1676">
                  <c:v>139.66666666666666</c:v>
                </c:pt>
                <c:pt idx="1677">
                  <c:v>139.75</c:v>
                </c:pt>
                <c:pt idx="1678">
                  <c:v>139.83333333333331</c:v>
                </c:pt>
                <c:pt idx="1679">
                  <c:v>139.91666666666669</c:v>
                </c:pt>
                <c:pt idx="1680">
                  <c:v>140</c:v>
                </c:pt>
                <c:pt idx="1681">
                  <c:v>140.08333333333331</c:v>
                </c:pt>
                <c:pt idx="1682">
                  <c:v>140.16666666666669</c:v>
                </c:pt>
                <c:pt idx="1683">
                  <c:v>140.25</c:v>
                </c:pt>
                <c:pt idx="1684">
                  <c:v>140.33333333333334</c:v>
                </c:pt>
                <c:pt idx="1685">
                  <c:v>140.41666666666666</c:v>
                </c:pt>
                <c:pt idx="1686">
                  <c:v>140.5</c:v>
                </c:pt>
                <c:pt idx="1687">
                  <c:v>140.58333333333334</c:v>
                </c:pt>
                <c:pt idx="1688">
                  <c:v>140.66666666666666</c:v>
                </c:pt>
                <c:pt idx="1689">
                  <c:v>140.75</c:v>
                </c:pt>
                <c:pt idx="1690">
                  <c:v>140.83333333333334</c:v>
                </c:pt>
                <c:pt idx="1691">
                  <c:v>140.91666666666666</c:v>
                </c:pt>
                <c:pt idx="1692">
                  <c:v>141</c:v>
                </c:pt>
                <c:pt idx="1693">
                  <c:v>141.08333333333331</c:v>
                </c:pt>
                <c:pt idx="1694">
                  <c:v>141.16666666666669</c:v>
                </c:pt>
                <c:pt idx="1695">
                  <c:v>141.25</c:v>
                </c:pt>
                <c:pt idx="1696">
                  <c:v>141.33333333333331</c:v>
                </c:pt>
                <c:pt idx="1697">
                  <c:v>141.41666666666669</c:v>
                </c:pt>
                <c:pt idx="1698">
                  <c:v>141.5</c:v>
                </c:pt>
                <c:pt idx="1699">
                  <c:v>141.58333333333334</c:v>
                </c:pt>
                <c:pt idx="1700">
                  <c:v>141.66666666666666</c:v>
                </c:pt>
                <c:pt idx="1701">
                  <c:v>141.75</c:v>
                </c:pt>
                <c:pt idx="1702">
                  <c:v>141.83333333333334</c:v>
                </c:pt>
                <c:pt idx="1703">
                  <c:v>141.91666666666666</c:v>
                </c:pt>
                <c:pt idx="1704">
                  <c:v>142</c:v>
                </c:pt>
                <c:pt idx="1705">
                  <c:v>142.08333333333334</c:v>
                </c:pt>
                <c:pt idx="1706">
                  <c:v>142.16666666666666</c:v>
                </c:pt>
                <c:pt idx="1707">
                  <c:v>142.25</c:v>
                </c:pt>
                <c:pt idx="1708">
                  <c:v>142.33333333333331</c:v>
                </c:pt>
                <c:pt idx="1709">
                  <c:v>142.41666666666669</c:v>
                </c:pt>
                <c:pt idx="1710">
                  <c:v>142.5</c:v>
                </c:pt>
                <c:pt idx="1711">
                  <c:v>142.58333333333331</c:v>
                </c:pt>
                <c:pt idx="1712">
                  <c:v>142.66666666666669</c:v>
                </c:pt>
                <c:pt idx="1713">
                  <c:v>142.75</c:v>
                </c:pt>
                <c:pt idx="1714">
                  <c:v>142.83333333333334</c:v>
                </c:pt>
                <c:pt idx="1715">
                  <c:v>142.91666666666666</c:v>
                </c:pt>
                <c:pt idx="1716">
                  <c:v>143</c:v>
                </c:pt>
                <c:pt idx="1717">
                  <c:v>143.08333333333334</c:v>
                </c:pt>
                <c:pt idx="1718">
                  <c:v>143.16666666666666</c:v>
                </c:pt>
                <c:pt idx="1719">
                  <c:v>143.25</c:v>
                </c:pt>
                <c:pt idx="1720">
                  <c:v>143.33333333333334</c:v>
                </c:pt>
                <c:pt idx="1721">
                  <c:v>143.41666666666666</c:v>
                </c:pt>
                <c:pt idx="1722">
                  <c:v>143.5</c:v>
                </c:pt>
                <c:pt idx="1723">
                  <c:v>143.58333333333331</c:v>
                </c:pt>
                <c:pt idx="1724">
                  <c:v>143.66666666666669</c:v>
                </c:pt>
                <c:pt idx="1725">
                  <c:v>143.75</c:v>
                </c:pt>
                <c:pt idx="1726">
                  <c:v>143.83333333333331</c:v>
                </c:pt>
                <c:pt idx="1727">
                  <c:v>143.91666666666669</c:v>
                </c:pt>
                <c:pt idx="1728">
                  <c:v>144</c:v>
                </c:pt>
                <c:pt idx="1729">
                  <c:v>144.08333333333334</c:v>
                </c:pt>
                <c:pt idx="1730">
                  <c:v>144.16666666666666</c:v>
                </c:pt>
                <c:pt idx="1731">
                  <c:v>144.25</c:v>
                </c:pt>
                <c:pt idx="1732">
                  <c:v>144.33333333333334</c:v>
                </c:pt>
                <c:pt idx="1733">
                  <c:v>144.41666666666666</c:v>
                </c:pt>
                <c:pt idx="1734">
                  <c:v>144.5</c:v>
                </c:pt>
                <c:pt idx="1735">
                  <c:v>144.58333333333334</c:v>
                </c:pt>
                <c:pt idx="1736">
                  <c:v>144.66666666666666</c:v>
                </c:pt>
                <c:pt idx="1737">
                  <c:v>144.75</c:v>
                </c:pt>
                <c:pt idx="1738">
                  <c:v>144.83333333333331</c:v>
                </c:pt>
                <c:pt idx="1739">
                  <c:v>144.91666666666669</c:v>
                </c:pt>
                <c:pt idx="1740">
                  <c:v>145</c:v>
                </c:pt>
                <c:pt idx="1741">
                  <c:v>145.08333333333331</c:v>
                </c:pt>
                <c:pt idx="1742">
                  <c:v>145.16666666666669</c:v>
                </c:pt>
                <c:pt idx="1743">
                  <c:v>145.25</c:v>
                </c:pt>
                <c:pt idx="1744">
                  <c:v>145.33333333333334</c:v>
                </c:pt>
                <c:pt idx="1745">
                  <c:v>145.41666666666666</c:v>
                </c:pt>
                <c:pt idx="1746">
                  <c:v>145.5</c:v>
                </c:pt>
                <c:pt idx="1747">
                  <c:v>145.58333333333334</c:v>
                </c:pt>
                <c:pt idx="1748">
                  <c:v>145.66666666666666</c:v>
                </c:pt>
                <c:pt idx="1749">
                  <c:v>145.75</c:v>
                </c:pt>
                <c:pt idx="1750">
                  <c:v>145.83333333333334</c:v>
                </c:pt>
                <c:pt idx="1751">
                  <c:v>145.91666666666666</c:v>
                </c:pt>
                <c:pt idx="1752">
                  <c:v>146</c:v>
                </c:pt>
                <c:pt idx="1753">
                  <c:v>146.08333333333331</c:v>
                </c:pt>
                <c:pt idx="1754">
                  <c:v>146.16666666666669</c:v>
                </c:pt>
                <c:pt idx="1755">
                  <c:v>146.25</c:v>
                </c:pt>
                <c:pt idx="1756">
                  <c:v>146.33333333333331</c:v>
                </c:pt>
                <c:pt idx="1757">
                  <c:v>146.41666666666669</c:v>
                </c:pt>
                <c:pt idx="1758">
                  <c:v>146.5</c:v>
                </c:pt>
                <c:pt idx="1759">
                  <c:v>146.58333333333334</c:v>
                </c:pt>
                <c:pt idx="1760">
                  <c:v>146.66666666666666</c:v>
                </c:pt>
                <c:pt idx="1761">
                  <c:v>146.75</c:v>
                </c:pt>
                <c:pt idx="1762">
                  <c:v>146.83333333333334</c:v>
                </c:pt>
                <c:pt idx="1763">
                  <c:v>146.91666666666666</c:v>
                </c:pt>
                <c:pt idx="1764">
                  <c:v>147</c:v>
                </c:pt>
                <c:pt idx="1765">
                  <c:v>147.08333333333334</c:v>
                </c:pt>
                <c:pt idx="1766">
                  <c:v>147.16666666666666</c:v>
                </c:pt>
                <c:pt idx="1767">
                  <c:v>147.25</c:v>
                </c:pt>
                <c:pt idx="1768">
                  <c:v>147.33333333333331</c:v>
                </c:pt>
                <c:pt idx="1769">
                  <c:v>147.41666666666669</c:v>
                </c:pt>
                <c:pt idx="1770">
                  <c:v>147.5</c:v>
                </c:pt>
                <c:pt idx="1771">
                  <c:v>147.58333333333331</c:v>
                </c:pt>
                <c:pt idx="1772">
                  <c:v>147.66666666666669</c:v>
                </c:pt>
                <c:pt idx="1773">
                  <c:v>147.75</c:v>
                </c:pt>
                <c:pt idx="1774">
                  <c:v>147.83333333333334</c:v>
                </c:pt>
                <c:pt idx="1775">
                  <c:v>147.91666666666666</c:v>
                </c:pt>
                <c:pt idx="1776">
                  <c:v>148</c:v>
                </c:pt>
                <c:pt idx="1777">
                  <c:v>148.08333333333334</c:v>
                </c:pt>
                <c:pt idx="1778">
                  <c:v>148.16666666666666</c:v>
                </c:pt>
                <c:pt idx="1779">
                  <c:v>148.25</c:v>
                </c:pt>
                <c:pt idx="1780">
                  <c:v>148.33333333333334</c:v>
                </c:pt>
                <c:pt idx="1781">
                  <c:v>148.41666666666666</c:v>
                </c:pt>
                <c:pt idx="1782">
                  <c:v>148.5</c:v>
                </c:pt>
                <c:pt idx="1783">
                  <c:v>148.58333333333331</c:v>
                </c:pt>
                <c:pt idx="1784">
                  <c:v>148.66666666666669</c:v>
                </c:pt>
                <c:pt idx="1785">
                  <c:v>148.75</c:v>
                </c:pt>
                <c:pt idx="1786">
                  <c:v>148.83333333333331</c:v>
                </c:pt>
                <c:pt idx="1787">
                  <c:v>148.91666666666669</c:v>
                </c:pt>
                <c:pt idx="1788">
                  <c:v>149</c:v>
                </c:pt>
                <c:pt idx="1789">
                  <c:v>149.08333333333334</c:v>
                </c:pt>
                <c:pt idx="1790">
                  <c:v>149.16666666666666</c:v>
                </c:pt>
                <c:pt idx="1791">
                  <c:v>149.25</c:v>
                </c:pt>
                <c:pt idx="1792">
                  <c:v>149.33333333333334</c:v>
                </c:pt>
                <c:pt idx="1793">
                  <c:v>149.41666666666666</c:v>
                </c:pt>
                <c:pt idx="1794">
                  <c:v>149.5</c:v>
                </c:pt>
                <c:pt idx="1795">
                  <c:v>149.58333333333334</c:v>
                </c:pt>
                <c:pt idx="1796">
                  <c:v>149.66666666666666</c:v>
                </c:pt>
                <c:pt idx="1797">
                  <c:v>149.75</c:v>
                </c:pt>
                <c:pt idx="1798">
                  <c:v>149.83333333333331</c:v>
                </c:pt>
                <c:pt idx="1799">
                  <c:v>149.91666666666669</c:v>
                </c:pt>
                <c:pt idx="1800">
                  <c:v>150</c:v>
                </c:pt>
                <c:pt idx="1801">
                  <c:v>150.08333333333331</c:v>
                </c:pt>
                <c:pt idx="1802">
                  <c:v>150.16666666666669</c:v>
                </c:pt>
                <c:pt idx="1803">
                  <c:v>150.25</c:v>
                </c:pt>
                <c:pt idx="1804">
                  <c:v>150.33333333333334</c:v>
                </c:pt>
                <c:pt idx="1805">
                  <c:v>150.41666666666666</c:v>
                </c:pt>
                <c:pt idx="1806">
                  <c:v>150.5</c:v>
                </c:pt>
                <c:pt idx="1807">
                  <c:v>150.58333333333334</c:v>
                </c:pt>
                <c:pt idx="1808">
                  <c:v>150.66666666666666</c:v>
                </c:pt>
                <c:pt idx="1809">
                  <c:v>150.75</c:v>
                </c:pt>
                <c:pt idx="1810">
                  <c:v>150.83333333333334</c:v>
                </c:pt>
                <c:pt idx="1811">
                  <c:v>150.91666666666666</c:v>
                </c:pt>
                <c:pt idx="1812">
                  <c:v>151</c:v>
                </c:pt>
                <c:pt idx="1813">
                  <c:v>151.08333333333331</c:v>
                </c:pt>
                <c:pt idx="1814">
                  <c:v>151.16666666666669</c:v>
                </c:pt>
                <c:pt idx="1815">
                  <c:v>151.25</c:v>
                </c:pt>
                <c:pt idx="1816">
                  <c:v>151.33333333333331</c:v>
                </c:pt>
                <c:pt idx="1817">
                  <c:v>151.41666666666669</c:v>
                </c:pt>
                <c:pt idx="1818">
                  <c:v>151.5</c:v>
                </c:pt>
                <c:pt idx="1819">
                  <c:v>151.58333333333334</c:v>
                </c:pt>
                <c:pt idx="1820">
                  <c:v>151.66666666666666</c:v>
                </c:pt>
                <c:pt idx="1821">
                  <c:v>151.75</c:v>
                </c:pt>
                <c:pt idx="1822">
                  <c:v>151.83333333333334</c:v>
                </c:pt>
                <c:pt idx="1823">
                  <c:v>151.91666666666666</c:v>
                </c:pt>
                <c:pt idx="1824">
                  <c:v>152</c:v>
                </c:pt>
                <c:pt idx="1825">
                  <c:v>152.08333333333334</c:v>
                </c:pt>
                <c:pt idx="1826">
                  <c:v>152.16666666666666</c:v>
                </c:pt>
                <c:pt idx="1827">
                  <c:v>152.25</c:v>
                </c:pt>
                <c:pt idx="1828">
                  <c:v>152.33333333333331</c:v>
                </c:pt>
                <c:pt idx="1829">
                  <c:v>152.41666666666669</c:v>
                </c:pt>
                <c:pt idx="1830">
                  <c:v>152.5</c:v>
                </c:pt>
                <c:pt idx="1831">
                  <c:v>152.58333333333331</c:v>
                </c:pt>
                <c:pt idx="1832">
                  <c:v>152.66666666666669</c:v>
                </c:pt>
                <c:pt idx="1833">
                  <c:v>152.75</c:v>
                </c:pt>
                <c:pt idx="1834">
                  <c:v>152.83333333333334</c:v>
                </c:pt>
                <c:pt idx="1835">
                  <c:v>152.91666666666666</c:v>
                </c:pt>
                <c:pt idx="1836">
                  <c:v>153</c:v>
                </c:pt>
                <c:pt idx="1837">
                  <c:v>153.08333333333334</c:v>
                </c:pt>
                <c:pt idx="1838">
                  <c:v>153.16666666666666</c:v>
                </c:pt>
                <c:pt idx="1839">
                  <c:v>153.25</c:v>
                </c:pt>
                <c:pt idx="1840">
                  <c:v>153.33333333333334</c:v>
                </c:pt>
                <c:pt idx="1841">
                  <c:v>153.41666666666666</c:v>
                </c:pt>
                <c:pt idx="1842">
                  <c:v>153.5</c:v>
                </c:pt>
                <c:pt idx="1843">
                  <c:v>153.58333333333331</c:v>
                </c:pt>
                <c:pt idx="1844">
                  <c:v>153.66666666666669</c:v>
                </c:pt>
                <c:pt idx="1845">
                  <c:v>153.75</c:v>
                </c:pt>
                <c:pt idx="1846">
                  <c:v>153.83333333333331</c:v>
                </c:pt>
                <c:pt idx="1847">
                  <c:v>153.91666666666669</c:v>
                </c:pt>
                <c:pt idx="1848">
                  <c:v>154</c:v>
                </c:pt>
                <c:pt idx="1849">
                  <c:v>154.08333333333334</c:v>
                </c:pt>
                <c:pt idx="1850">
                  <c:v>154.16666666666666</c:v>
                </c:pt>
                <c:pt idx="1851">
                  <c:v>154.25</c:v>
                </c:pt>
                <c:pt idx="1852">
                  <c:v>154.33333333333334</c:v>
                </c:pt>
                <c:pt idx="1853">
                  <c:v>154.41666666666666</c:v>
                </c:pt>
                <c:pt idx="1854">
                  <c:v>154.5</c:v>
                </c:pt>
                <c:pt idx="1855">
                  <c:v>154.58333333333334</c:v>
                </c:pt>
                <c:pt idx="1856">
                  <c:v>154.66666666666666</c:v>
                </c:pt>
                <c:pt idx="1857">
                  <c:v>154.75</c:v>
                </c:pt>
                <c:pt idx="1858">
                  <c:v>154.83333333333331</c:v>
                </c:pt>
                <c:pt idx="1859">
                  <c:v>154.91666666666669</c:v>
                </c:pt>
                <c:pt idx="1860">
                  <c:v>155</c:v>
                </c:pt>
                <c:pt idx="1861">
                  <c:v>155.08333333333331</c:v>
                </c:pt>
                <c:pt idx="1862">
                  <c:v>155.16666666666669</c:v>
                </c:pt>
                <c:pt idx="1863">
                  <c:v>155.25</c:v>
                </c:pt>
                <c:pt idx="1864">
                  <c:v>155.33333333333334</c:v>
                </c:pt>
                <c:pt idx="1865">
                  <c:v>155.41666666666666</c:v>
                </c:pt>
                <c:pt idx="1866">
                  <c:v>155.5</c:v>
                </c:pt>
                <c:pt idx="1867">
                  <c:v>155.58333333333334</c:v>
                </c:pt>
                <c:pt idx="1868">
                  <c:v>155.66666666666666</c:v>
                </c:pt>
                <c:pt idx="1869">
                  <c:v>155.75</c:v>
                </c:pt>
                <c:pt idx="1870">
                  <c:v>155.83333333333334</c:v>
                </c:pt>
                <c:pt idx="1871">
                  <c:v>155.91666666666666</c:v>
                </c:pt>
                <c:pt idx="1872">
                  <c:v>156</c:v>
                </c:pt>
                <c:pt idx="1873">
                  <c:v>156.08333333333331</c:v>
                </c:pt>
                <c:pt idx="1874">
                  <c:v>156.16666666666669</c:v>
                </c:pt>
                <c:pt idx="1875">
                  <c:v>156.25</c:v>
                </c:pt>
                <c:pt idx="1876">
                  <c:v>156.33333333333331</c:v>
                </c:pt>
                <c:pt idx="1877">
                  <c:v>156.41666666666669</c:v>
                </c:pt>
                <c:pt idx="1878">
                  <c:v>156.5</c:v>
                </c:pt>
                <c:pt idx="1879">
                  <c:v>156.58333333333334</c:v>
                </c:pt>
                <c:pt idx="1880">
                  <c:v>156.66666666666666</c:v>
                </c:pt>
                <c:pt idx="1881">
                  <c:v>156.75</c:v>
                </c:pt>
                <c:pt idx="1882">
                  <c:v>156.83333333333334</c:v>
                </c:pt>
                <c:pt idx="1883">
                  <c:v>156.91666666666666</c:v>
                </c:pt>
                <c:pt idx="1884">
                  <c:v>157</c:v>
                </c:pt>
                <c:pt idx="1885">
                  <c:v>157.08333333333334</c:v>
                </c:pt>
                <c:pt idx="1886">
                  <c:v>157.16666666666666</c:v>
                </c:pt>
                <c:pt idx="1887">
                  <c:v>157.25</c:v>
                </c:pt>
                <c:pt idx="1888">
                  <c:v>157.33333333333331</c:v>
                </c:pt>
                <c:pt idx="1889">
                  <c:v>157.41666666666669</c:v>
                </c:pt>
                <c:pt idx="1890">
                  <c:v>157.5</c:v>
                </c:pt>
                <c:pt idx="1891">
                  <c:v>157.58333333333331</c:v>
                </c:pt>
                <c:pt idx="1892">
                  <c:v>157.66666666666669</c:v>
                </c:pt>
                <c:pt idx="1893">
                  <c:v>157.75</c:v>
                </c:pt>
                <c:pt idx="1894">
                  <c:v>157.83333333333334</c:v>
                </c:pt>
                <c:pt idx="1895">
                  <c:v>157.91666666666666</c:v>
                </c:pt>
                <c:pt idx="1896">
                  <c:v>158</c:v>
                </c:pt>
                <c:pt idx="1897">
                  <c:v>158.08333333333334</c:v>
                </c:pt>
                <c:pt idx="1898">
                  <c:v>158.16666666666666</c:v>
                </c:pt>
                <c:pt idx="1899">
                  <c:v>158.25</c:v>
                </c:pt>
                <c:pt idx="1900">
                  <c:v>158.33333333333334</c:v>
                </c:pt>
                <c:pt idx="1901">
                  <c:v>158.41666666666666</c:v>
                </c:pt>
                <c:pt idx="1902">
                  <c:v>158.5</c:v>
                </c:pt>
                <c:pt idx="1903">
                  <c:v>158.58333333333331</c:v>
                </c:pt>
                <c:pt idx="1904">
                  <c:v>158.66666666666669</c:v>
                </c:pt>
                <c:pt idx="1905">
                  <c:v>158.75</c:v>
                </c:pt>
                <c:pt idx="1906">
                  <c:v>158.83333333333331</c:v>
                </c:pt>
                <c:pt idx="1907">
                  <c:v>158.91666666666669</c:v>
                </c:pt>
                <c:pt idx="1908">
                  <c:v>159</c:v>
                </c:pt>
                <c:pt idx="1909">
                  <c:v>159.08333333333334</c:v>
                </c:pt>
                <c:pt idx="1910">
                  <c:v>159.16666666666666</c:v>
                </c:pt>
                <c:pt idx="1911">
                  <c:v>159.25</c:v>
                </c:pt>
                <c:pt idx="1912">
                  <c:v>159.33333333333334</c:v>
                </c:pt>
                <c:pt idx="1913">
                  <c:v>159.41666666666666</c:v>
                </c:pt>
                <c:pt idx="1914">
                  <c:v>159.5</c:v>
                </c:pt>
                <c:pt idx="1915">
                  <c:v>159.58333333333334</c:v>
                </c:pt>
                <c:pt idx="1916">
                  <c:v>159.66666666666666</c:v>
                </c:pt>
                <c:pt idx="1917">
                  <c:v>159.75</c:v>
                </c:pt>
                <c:pt idx="1918">
                  <c:v>159.83333333333331</c:v>
                </c:pt>
                <c:pt idx="1919">
                  <c:v>159.91666666666669</c:v>
                </c:pt>
                <c:pt idx="1920">
                  <c:v>160</c:v>
                </c:pt>
                <c:pt idx="1921">
                  <c:v>160.08333333333331</c:v>
                </c:pt>
                <c:pt idx="1922">
                  <c:v>160.16666666666666</c:v>
                </c:pt>
                <c:pt idx="1923">
                  <c:v>160.25</c:v>
                </c:pt>
                <c:pt idx="1924">
                  <c:v>160.33333333333334</c:v>
                </c:pt>
                <c:pt idx="1925">
                  <c:v>160.41666666666669</c:v>
                </c:pt>
                <c:pt idx="1926">
                  <c:v>160.5</c:v>
                </c:pt>
                <c:pt idx="1927">
                  <c:v>160.58333333333334</c:v>
                </c:pt>
                <c:pt idx="1928">
                  <c:v>160.66666666666666</c:v>
                </c:pt>
                <c:pt idx="1929">
                  <c:v>160.75</c:v>
                </c:pt>
                <c:pt idx="1930">
                  <c:v>160.83333333333331</c:v>
                </c:pt>
                <c:pt idx="1931">
                  <c:v>160.91666666666666</c:v>
                </c:pt>
                <c:pt idx="1932">
                  <c:v>161</c:v>
                </c:pt>
                <c:pt idx="1933">
                  <c:v>161.08333333333334</c:v>
                </c:pt>
                <c:pt idx="1934">
                  <c:v>161.16666666666669</c:v>
                </c:pt>
                <c:pt idx="1935">
                  <c:v>161.25</c:v>
                </c:pt>
                <c:pt idx="1936">
                  <c:v>161.33333333333331</c:v>
                </c:pt>
                <c:pt idx="1937">
                  <c:v>161.41666666666666</c:v>
                </c:pt>
                <c:pt idx="1938">
                  <c:v>161.5</c:v>
                </c:pt>
                <c:pt idx="1939">
                  <c:v>161.58333333333334</c:v>
                </c:pt>
                <c:pt idx="1940">
                  <c:v>161.66666666666669</c:v>
                </c:pt>
                <c:pt idx="1941">
                  <c:v>161.75</c:v>
                </c:pt>
                <c:pt idx="1942">
                  <c:v>161.83333333333334</c:v>
                </c:pt>
                <c:pt idx="1943">
                  <c:v>161.91666666666666</c:v>
                </c:pt>
                <c:pt idx="1944">
                  <c:v>162</c:v>
                </c:pt>
                <c:pt idx="1945">
                  <c:v>162.08333333333331</c:v>
                </c:pt>
                <c:pt idx="1946">
                  <c:v>162.16666666666666</c:v>
                </c:pt>
                <c:pt idx="1947">
                  <c:v>162.25</c:v>
                </c:pt>
                <c:pt idx="1948">
                  <c:v>162.33333333333334</c:v>
                </c:pt>
                <c:pt idx="1949">
                  <c:v>162.41666666666669</c:v>
                </c:pt>
                <c:pt idx="1950">
                  <c:v>162.5</c:v>
                </c:pt>
                <c:pt idx="1951">
                  <c:v>162.58333333333331</c:v>
                </c:pt>
                <c:pt idx="1952">
                  <c:v>162.66666666666666</c:v>
                </c:pt>
                <c:pt idx="1953">
                  <c:v>162.75</c:v>
                </c:pt>
                <c:pt idx="1954">
                  <c:v>162.83333333333334</c:v>
                </c:pt>
                <c:pt idx="1955">
                  <c:v>162.91666666666669</c:v>
                </c:pt>
                <c:pt idx="1956">
                  <c:v>163</c:v>
                </c:pt>
                <c:pt idx="1957">
                  <c:v>163.08333333333334</c:v>
                </c:pt>
                <c:pt idx="1958">
                  <c:v>163.16666666666666</c:v>
                </c:pt>
                <c:pt idx="1959">
                  <c:v>163.25</c:v>
                </c:pt>
                <c:pt idx="1960">
                  <c:v>163.33333333333331</c:v>
                </c:pt>
                <c:pt idx="1961">
                  <c:v>163.41666666666666</c:v>
                </c:pt>
                <c:pt idx="1962">
                  <c:v>163.5</c:v>
                </c:pt>
                <c:pt idx="1963">
                  <c:v>163.58333333333334</c:v>
                </c:pt>
                <c:pt idx="1964">
                  <c:v>163.66666666666669</c:v>
                </c:pt>
                <c:pt idx="1965">
                  <c:v>163.75</c:v>
                </c:pt>
                <c:pt idx="1966">
                  <c:v>163.83333333333331</c:v>
                </c:pt>
                <c:pt idx="1967">
                  <c:v>163.91666666666666</c:v>
                </c:pt>
                <c:pt idx="1968">
                  <c:v>164</c:v>
                </c:pt>
                <c:pt idx="1969">
                  <c:v>164.08333333333334</c:v>
                </c:pt>
                <c:pt idx="1970">
                  <c:v>164.16666666666669</c:v>
                </c:pt>
                <c:pt idx="1971">
                  <c:v>164.25</c:v>
                </c:pt>
                <c:pt idx="1972">
                  <c:v>164.33333333333334</c:v>
                </c:pt>
                <c:pt idx="1973">
                  <c:v>164.41666666666666</c:v>
                </c:pt>
                <c:pt idx="1974">
                  <c:v>164.5</c:v>
                </c:pt>
                <c:pt idx="1975">
                  <c:v>164.58333333333331</c:v>
                </c:pt>
                <c:pt idx="1976">
                  <c:v>164.66666666666666</c:v>
                </c:pt>
                <c:pt idx="1977">
                  <c:v>164.75</c:v>
                </c:pt>
                <c:pt idx="1978">
                  <c:v>164.83333333333334</c:v>
                </c:pt>
                <c:pt idx="1979">
                  <c:v>164.91666666666669</c:v>
                </c:pt>
                <c:pt idx="1980">
                  <c:v>165</c:v>
                </c:pt>
                <c:pt idx="1981">
                  <c:v>165.08333333333331</c:v>
                </c:pt>
                <c:pt idx="1982">
                  <c:v>165.16666666666666</c:v>
                </c:pt>
                <c:pt idx="1983">
                  <c:v>165.25</c:v>
                </c:pt>
                <c:pt idx="1984">
                  <c:v>165.33333333333334</c:v>
                </c:pt>
                <c:pt idx="1985">
                  <c:v>165.41666666666669</c:v>
                </c:pt>
                <c:pt idx="1986">
                  <c:v>165.5</c:v>
                </c:pt>
                <c:pt idx="1987">
                  <c:v>165.58333333333334</c:v>
                </c:pt>
                <c:pt idx="1988">
                  <c:v>165.66666666666666</c:v>
                </c:pt>
                <c:pt idx="1989">
                  <c:v>165.75</c:v>
                </c:pt>
                <c:pt idx="1990">
                  <c:v>165.83333333333331</c:v>
                </c:pt>
                <c:pt idx="1991">
                  <c:v>165.91666666666666</c:v>
                </c:pt>
                <c:pt idx="1992">
                  <c:v>166</c:v>
                </c:pt>
                <c:pt idx="1993">
                  <c:v>166.08333333333334</c:v>
                </c:pt>
                <c:pt idx="1994">
                  <c:v>166.16666666666669</c:v>
                </c:pt>
                <c:pt idx="1995">
                  <c:v>166.25</c:v>
                </c:pt>
                <c:pt idx="1996">
                  <c:v>166.33333333333331</c:v>
                </c:pt>
                <c:pt idx="1997">
                  <c:v>166.41666666666666</c:v>
                </c:pt>
                <c:pt idx="1998">
                  <c:v>166.5</c:v>
                </c:pt>
                <c:pt idx="1999">
                  <c:v>166.58333333333334</c:v>
                </c:pt>
                <c:pt idx="2000">
                  <c:v>166.66666666666669</c:v>
                </c:pt>
                <c:pt idx="2001">
                  <c:v>166.75</c:v>
                </c:pt>
                <c:pt idx="2002">
                  <c:v>166.83333333333334</c:v>
                </c:pt>
                <c:pt idx="2003">
                  <c:v>166.91666666666666</c:v>
                </c:pt>
                <c:pt idx="2004">
                  <c:v>167</c:v>
                </c:pt>
                <c:pt idx="2005">
                  <c:v>167.08333333333331</c:v>
                </c:pt>
                <c:pt idx="2006">
                  <c:v>167.16666666666666</c:v>
                </c:pt>
                <c:pt idx="2007">
                  <c:v>167.25</c:v>
                </c:pt>
                <c:pt idx="2008">
                  <c:v>167.33333333333334</c:v>
                </c:pt>
                <c:pt idx="2009">
                  <c:v>167.41666666666669</c:v>
                </c:pt>
                <c:pt idx="2010">
                  <c:v>167.5</c:v>
                </c:pt>
                <c:pt idx="2011">
                  <c:v>167.58333333333331</c:v>
                </c:pt>
                <c:pt idx="2012">
                  <c:v>167.66666666666666</c:v>
                </c:pt>
                <c:pt idx="2013">
                  <c:v>167.75</c:v>
                </c:pt>
                <c:pt idx="2014">
                  <c:v>167.83333333333334</c:v>
                </c:pt>
                <c:pt idx="2015">
                  <c:v>167.91666666666669</c:v>
                </c:pt>
                <c:pt idx="2016">
                  <c:v>168</c:v>
                </c:pt>
                <c:pt idx="2017">
                  <c:v>168.08333333333334</c:v>
                </c:pt>
                <c:pt idx="2018">
                  <c:v>168.16666666666666</c:v>
                </c:pt>
                <c:pt idx="2019">
                  <c:v>168.25</c:v>
                </c:pt>
                <c:pt idx="2020">
                  <c:v>168.33333333333331</c:v>
                </c:pt>
                <c:pt idx="2021">
                  <c:v>168.41666666666666</c:v>
                </c:pt>
                <c:pt idx="2022">
                  <c:v>168.5</c:v>
                </c:pt>
                <c:pt idx="2023">
                  <c:v>168.58333333333334</c:v>
                </c:pt>
                <c:pt idx="2024">
                  <c:v>168.66666666666669</c:v>
                </c:pt>
                <c:pt idx="2025">
                  <c:v>168.75</c:v>
                </c:pt>
                <c:pt idx="2026">
                  <c:v>168.83333333333331</c:v>
                </c:pt>
                <c:pt idx="2027">
                  <c:v>168.91666666666666</c:v>
                </c:pt>
                <c:pt idx="2028">
                  <c:v>169</c:v>
                </c:pt>
                <c:pt idx="2029">
                  <c:v>169.08333333333334</c:v>
                </c:pt>
                <c:pt idx="2030">
                  <c:v>169.16666666666669</c:v>
                </c:pt>
                <c:pt idx="2031">
                  <c:v>169.25</c:v>
                </c:pt>
                <c:pt idx="2032">
                  <c:v>169.33333333333334</c:v>
                </c:pt>
                <c:pt idx="2033">
                  <c:v>169.41666666666666</c:v>
                </c:pt>
                <c:pt idx="2034">
                  <c:v>169.5</c:v>
                </c:pt>
                <c:pt idx="2035">
                  <c:v>169.58333333333331</c:v>
                </c:pt>
                <c:pt idx="2036">
                  <c:v>169.66666666666666</c:v>
                </c:pt>
                <c:pt idx="2037">
                  <c:v>169.75</c:v>
                </c:pt>
                <c:pt idx="2038">
                  <c:v>169.83333333333334</c:v>
                </c:pt>
                <c:pt idx="2039">
                  <c:v>169.91666666666669</c:v>
                </c:pt>
                <c:pt idx="2040">
                  <c:v>170</c:v>
                </c:pt>
                <c:pt idx="2041">
                  <c:v>170.08333333333331</c:v>
                </c:pt>
                <c:pt idx="2042">
                  <c:v>170.16666666666666</c:v>
                </c:pt>
                <c:pt idx="2043">
                  <c:v>170.25</c:v>
                </c:pt>
                <c:pt idx="2044">
                  <c:v>170.33333333333334</c:v>
                </c:pt>
                <c:pt idx="2045">
                  <c:v>170.41666666666669</c:v>
                </c:pt>
                <c:pt idx="2046">
                  <c:v>170.5</c:v>
                </c:pt>
                <c:pt idx="2047">
                  <c:v>170.58333333333334</c:v>
                </c:pt>
                <c:pt idx="2048">
                  <c:v>170.66666666666666</c:v>
                </c:pt>
                <c:pt idx="2049">
                  <c:v>170.75</c:v>
                </c:pt>
                <c:pt idx="2050">
                  <c:v>170.83333333333331</c:v>
                </c:pt>
                <c:pt idx="2051">
                  <c:v>170.91666666666666</c:v>
                </c:pt>
                <c:pt idx="2052">
                  <c:v>171</c:v>
                </c:pt>
                <c:pt idx="2053">
                  <c:v>171.08333333333334</c:v>
                </c:pt>
                <c:pt idx="2054">
                  <c:v>171.16666666666669</c:v>
                </c:pt>
                <c:pt idx="2055">
                  <c:v>171.25</c:v>
                </c:pt>
                <c:pt idx="2056">
                  <c:v>171.33333333333331</c:v>
                </c:pt>
                <c:pt idx="2057">
                  <c:v>171.41666666666666</c:v>
                </c:pt>
                <c:pt idx="2058">
                  <c:v>171.5</c:v>
                </c:pt>
                <c:pt idx="2059">
                  <c:v>171.58333333333334</c:v>
                </c:pt>
                <c:pt idx="2060">
                  <c:v>171.66666666666669</c:v>
                </c:pt>
                <c:pt idx="2061">
                  <c:v>171.75</c:v>
                </c:pt>
                <c:pt idx="2062">
                  <c:v>171.83333333333334</c:v>
                </c:pt>
                <c:pt idx="2063">
                  <c:v>171.91666666666666</c:v>
                </c:pt>
                <c:pt idx="2064">
                  <c:v>172</c:v>
                </c:pt>
                <c:pt idx="2065">
                  <c:v>172.08333333333331</c:v>
                </c:pt>
                <c:pt idx="2066">
                  <c:v>172.16666666666666</c:v>
                </c:pt>
                <c:pt idx="2067">
                  <c:v>172.25</c:v>
                </c:pt>
                <c:pt idx="2068">
                  <c:v>172.33333333333334</c:v>
                </c:pt>
                <c:pt idx="2069">
                  <c:v>172.41666666666669</c:v>
                </c:pt>
                <c:pt idx="2070">
                  <c:v>172.5</c:v>
                </c:pt>
                <c:pt idx="2071">
                  <c:v>172.58333333333331</c:v>
                </c:pt>
                <c:pt idx="2072">
                  <c:v>172.66666666666666</c:v>
                </c:pt>
                <c:pt idx="2073">
                  <c:v>172.75</c:v>
                </c:pt>
                <c:pt idx="2074">
                  <c:v>172.83333333333334</c:v>
                </c:pt>
                <c:pt idx="2075">
                  <c:v>172.91666666666669</c:v>
                </c:pt>
                <c:pt idx="2076">
                  <c:v>173</c:v>
                </c:pt>
                <c:pt idx="2077">
                  <c:v>173.08333333333334</c:v>
                </c:pt>
                <c:pt idx="2078">
                  <c:v>173.16666666666666</c:v>
                </c:pt>
                <c:pt idx="2079">
                  <c:v>173.25</c:v>
                </c:pt>
                <c:pt idx="2080">
                  <c:v>173.33333333333331</c:v>
                </c:pt>
                <c:pt idx="2081">
                  <c:v>173.41666666666666</c:v>
                </c:pt>
                <c:pt idx="2082">
                  <c:v>173.5</c:v>
                </c:pt>
                <c:pt idx="2083">
                  <c:v>173.58333333333334</c:v>
                </c:pt>
                <c:pt idx="2084">
                  <c:v>173.66666666666669</c:v>
                </c:pt>
                <c:pt idx="2085">
                  <c:v>173.75</c:v>
                </c:pt>
                <c:pt idx="2086">
                  <c:v>173.83333333333331</c:v>
                </c:pt>
                <c:pt idx="2087">
                  <c:v>173.91666666666666</c:v>
                </c:pt>
                <c:pt idx="2088">
                  <c:v>174</c:v>
                </c:pt>
                <c:pt idx="2089">
                  <c:v>174.08333333333334</c:v>
                </c:pt>
                <c:pt idx="2090">
                  <c:v>174.16666666666669</c:v>
                </c:pt>
                <c:pt idx="2091">
                  <c:v>174.25</c:v>
                </c:pt>
                <c:pt idx="2092">
                  <c:v>174.33333333333334</c:v>
                </c:pt>
                <c:pt idx="2093">
                  <c:v>174.41666666666666</c:v>
                </c:pt>
                <c:pt idx="2094">
                  <c:v>174.5</c:v>
                </c:pt>
                <c:pt idx="2095">
                  <c:v>174.58333333333331</c:v>
                </c:pt>
                <c:pt idx="2096">
                  <c:v>174.66666666666666</c:v>
                </c:pt>
                <c:pt idx="2097">
                  <c:v>174.75</c:v>
                </c:pt>
                <c:pt idx="2098">
                  <c:v>174.83333333333334</c:v>
                </c:pt>
                <c:pt idx="2099">
                  <c:v>174.91666666666669</c:v>
                </c:pt>
                <c:pt idx="2100">
                  <c:v>175</c:v>
                </c:pt>
                <c:pt idx="2101">
                  <c:v>175.08333333333331</c:v>
                </c:pt>
                <c:pt idx="2102">
                  <c:v>175.16666666666666</c:v>
                </c:pt>
                <c:pt idx="2103">
                  <c:v>175.25</c:v>
                </c:pt>
                <c:pt idx="2104">
                  <c:v>175.33333333333334</c:v>
                </c:pt>
                <c:pt idx="2105">
                  <c:v>175.41666666666669</c:v>
                </c:pt>
                <c:pt idx="2106">
                  <c:v>175.5</c:v>
                </c:pt>
                <c:pt idx="2107">
                  <c:v>175.58333333333334</c:v>
                </c:pt>
                <c:pt idx="2108">
                  <c:v>175.66666666666666</c:v>
                </c:pt>
                <c:pt idx="2109">
                  <c:v>175.75</c:v>
                </c:pt>
                <c:pt idx="2110">
                  <c:v>175.83333333333331</c:v>
                </c:pt>
                <c:pt idx="2111">
                  <c:v>175.91666666666666</c:v>
                </c:pt>
                <c:pt idx="2112">
                  <c:v>176</c:v>
                </c:pt>
                <c:pt idx="2113">
                  <c:v>176.08333333333334</c:v>
                </c:pt>
                <c:pt idx="2114">
                  <c:v>176.16666666666669</c:v>
                </c:pt>
                <c:pt idx="2115">
                  <c:v>176.25</c:v>
                </c:pt>
                <c:pt idx="2116">
                  <c:v>176.33333333333331</c:v>
                </c:pt>
                <c:pt idx="2117">
                  <c:v>176.41666666666666</c:v>
                </c:pt>
                <c:pt idx="2118">
                  <c:v>176.5</c:v>
                </c:pt>
                <c:pt idx="2119">
                  <c:v>176.58333333333334</c:v>
                </c:pt>
                <c:pt idx="2120">
                  <c:v>176.66666666666669</c:v>
                </c:pt>
                <c:pt idx="2121">
                  <c:v>176.75</c:v>
                </c:pt>
                <c:pt idx="2122">
                  <c:v>176.83333333333334</c:v>
                </c:pt>
                <c:pt idx="2123">
                  <c:v>176.91666666666666</c:v>
                </c:pt>
                <c:pt idx="2124">
                  <c:v>177</c:v>
                </c:pt>
                <c:pt idx="2125">
                  <c:v>177.08333333333331</c:v>
                </c:pt>
                <c:pt idx="2126">
                  <c:v>177.16666666666666</c:v>
                </c:pt>
                <c:pt idx="2127">
                  <c:v>177.25</c:v>
                </c:pt>
                <c:pt idx="2128">
                  <c:v>177.33333333333334</c:v>
                </c:pt>
                <c:pt idx="2129">
                  <c:v>177.41666666666669</c:v>
                </c:pt>
                <c:pt idx="2130">
                  <c:v>177.5</c:v>
                </c:pt>
                <c:pt idx="2131">
                  <c:v>177.58333333333331</c:v>
                </c:pt>
                <c:pt idx="2132">
                  <c:v>177.66666666666666</c:v>
                </c:pt>
                <c:pt idx="2133">
                  <c:v>177.75</c:v>
                </c:pt>
                <c:pt idx="2134">
                  <c:v>177.83333333333334</c:v>
                </c:pt>
                <c:pt idx="2135">
                  <c:v>177.91666666666669</c:v>
                </c:pt>
                <c:pt idx="2136">
                  <c:v>178</c:v>
                </c:pt>
                <c:pt idx="2137">
                  <c:v>178.08333333333334</c:v>
                </c:pt>
                <c:pt idx="2138">
                  <c:v>178.16666666666666</c:v>
                </c:pt>
                <c:pt idx="2139">
                  <c:v>178.25</c:v>
                </c:pt>
                <c:pt idx="2140">
                  <c:v>178.33333333333331</c:v>
                </c:pt>
                <c:pt idx="2141">
                  <c:v>178.41666666666666</c:v>
                </c:pt>
                <c:pt idx="2142">
                  <c:v>178.5</c:v>
                </c:pt>
                <c:pt idx="2143">
                  <c:v>178.58333333333334</c:v>
                </c:pt>
                <c:pt idx="2144">
                  <c:v>178.66666666666669</c:v>
                </c:pt>
                <c:pt idx="2145">
                  <c:v>178.75</c:v>
                </c:pt>
                <c:pt idx="2146">
                  <c:v>178.83333333333331</c:v>
                </c:pt>
                <c:pt idx="2147">
                  <c:v>178.91666666666666</c:v>
                </c:pt>
                <c:pt idx="2148">
                  <c:v>179</c:v>
                </c:pt>
                <c:pt idx="2149">
                  <c:v>179.08333333333334</c:v>
                </c:pt>
                <c:pt idx="2150">
                  <c:v>179.16666666666669</c:v>
                </c:pt>
                <c:pt idx="2151">
                  <c:v>179.25</c:v>
                </c:pt>
                <c:pt idx="2152">
                  <c:v>179.33333333333334</c:v>
                </c:pt>
                <c:pt idx="2153">
                  <c:v>179.41666666666666</c:v>
                </c:pt>
                <c:pt idx="2154">
                  <c:v>179.5</c:v>
                </c:pt>
                <c:pt idx="2155">
                  <c:v>179.58333333333331</c:v>
                </c:pt>
                <c:pt idx="2156">
                  <c:v>179.66666666666666</c:v>
                </c:pt>
                <c:pt idx="2157">
                  <c:v>179.75</c:v>
                </c:pt>
                <c:pt idx="2158">
                  <c:v>179.83333333333334</c:v>
                </c:pt>
                <c:pt idx="2159">
                  <c:v>179.91666666666669</c:v>
                </c:pt>
                <c:pt idx="2160">
                  <c:v>180</c:v>
                </c:pt>
                <c:pt idx="2161">
                  <c:v>180.08333333333331</c:v>
                </c:pt>
                <c:pt idx="2162">
                  <c:v>180.16666666666666</c:v>
                </c:pt>
                <c:pt idx="2163">
                  <c:v>180.25</c:v>
                </c:pt>
                <c:pt idx="2164">
                  <c:v>180.33333333333334</c:v>
                </c:pt>
                <c:pt idx="2165">
                  <c:v>180.41666666666669</c:v>
                </c:pt>
                <c:pt idx="2166">
                  <c:v>180.5</c:v>
                </c:pt>
                <c:pt idx="2167">
                  <c:v>180.58333333333334</c:v>
                </c:pt>
                <c:pt idx="2168">
                  <c:v>180.66666666666666</c:v>
                </c:pt>
                <c:pt idx="2169">
                  <c:v>180.75</c:v>
                </c:pt>
                <c:pt idx="2170">
                  <c:v>180.83333333333331</c:v>
                </c:pt>
                <c:pt idx="2171">
                  <c:v>180.91666666666666</c:v>
                </c:pt>
                <c:pt idx="2172">
                  <c:v>181</c:v>
                </c:pt>
                <c:pt idx="2173">
                  <c:v>181.08333333333334</c:v>
                </c:pt>
                <c:pt idx="2174">
                  <c:v>181.16666666666669</c:v>
                </c:pt>
                <c:pt idx="2175">
                  <c:v>181.25</c:v>
                </c:pt>
                <c:pt idx="2176">
                  <c:v>181.33333333333331</c:v>
                </c:pt>
                <c:pt idx="2177">
                  <c:v>181.41666666666666</c:v>
                </c:pt>
                <c:pt idx="2178">
                  <c:v>181.5</c:v>
                </c:pt>
                <c:pt idx="2179">
                  <c:v>181.58333333333334</c:v>
                </c:pt>
                <c:pt idx="2180">
                  <c:v>181.66666666666669</c:v>
                </c:pt>
                <c:pt idx="2181">
                  <c:v>181.75</c:v>
                </c:pt>
                <c:pt idx="2182">
                  <c:v>181.83333333333334</c:v>
                </c:pt>
                <c:pt idx="2183">
                  <c:v>181.91666666666666</c:v>
                </c:pt>
                <c:pt idx="2184">
                  <c:v>182</c:v>
                </c:pt>
                <c:pt idx="2185">
                  <c:v>182.08333333333331</c:v>
                </c:pt>
                <c:pt idx="2186">
                  <c:v>182.16666666666666</c:v>
                </c:pt>
                <c:pt idx="2187">
                  <c:v>182.25</c:v>
                </c:pt>
                <c:pt idx="2188">
                  <c:v>182.33333333333334</c:v>
                </c:pt>
                <c:pt idx="2189">
                  <c:v>182.41666666666669</c:v>
                </c:pt>
                <c:pt idx="2190">
                  <c:v>182.5</c:v>
                </c:pt>
                <c:pt idx="2191">
                  <c:v>182.58333333333331</c:v>
                </c:pt>
                <c:pt idx="2192">
                  <c:v>182.66666666666666</c:v>
                </c:pt>
                <c:pt idx="2193">
                  <c:v>182.75</c:v>
                </c:pt>
                <c:pt idx="2194">
                  <c:v>182.83333333333334</c:v>
                </c:pt>
                <c:pt idx="2195">
                  <c:v>182.91666666666669</c:v>
                </c:pt>
                <c:pt idx="2196">
                  <c:v>183</c:v>
                </c:pt>
                <c:pt idx="2197">
                  <c:v>183.08333333333334</c:v>
                </c:pt>
                <c:pt idx="2198">
                  <c:v>183.16666666666666</c:v>
                </c:pt>
                <c:pt idx="2199">
                  <c:v>183.25</c:v>
                </c:pt>
                <c:pt idx="2200">
                  <c:v>183.33333333333331</c:v>
                </c:pt>
                <c:pt idx="2201">
                  <c:v>183.41666666666666</c:v>
                </c:pt>
                <c:pt idx="2202">
                  <c:v>183.5</c:v>
                </c:pt>
                <c:pt idx="2203">
                  <c:v>183.58333333333334</c:v>
                </c:pt>
                <c:pt idx="2204">
                  <c:v>183.66666666666669</c:v>
                </c:pt>
                <c:pt idx="2205">
                  <c:v>183.75</c:v>
                </c:pt>
                <c:pt idx="2206">
                  <c:v>183.83333333333331</c:v>
                </c:pt>
                <c:pt idx="2207">
                  <c:v>183.91666666666666</c:v>
                </c:pt>
                <c:pt idx="2208">
                  <c:v>184</c:v>
                </c:pt>
                <c:pt idx="2209">
                  <c:v>184.08333333333334</c:v>
                </c:pt>
                <c:pt idx="2210">
                  <c:v>184.16666666666669</c:v>
                </c:pt>
                <c:pt idx="2211">
                  <c:v>184.25</c:v>
                </c:pt>
                <c:pt idx="2212">
                  <c:v>184.33333333333334</c:v>
                </c:pt>
                <c:pt idx="2213">
                  <c:v>184.41666666666666</c:v>
                </c:pt>
                <c:pt idx="2214">
                  <c:v>184.5</c:v>
                </c:pt>
                <c:pt idx="2215">
                  <c:v>184.58333333333331</c:v>
                </c:pt>
                <c:pt idx="2216">
                  <c:v>184.66666666666666</c:v>
                </c:pt>
                <c:pt idx="2217">
                  <c:v>184.75</c:v>
                </c:pt>
                <c:pt idx="2218">
                  <c:v>184.83333333333334</c:v>
                </c:pt>
                <c:pt idx="2219">
                  <c:v>184.91666666666669</c:v>
                </c:pt>
                <c:pt idx="2220">
                  <c:v>185</c:v>
                </c:pt>
                <c:pt idx="2221">
                  <c:v>185.08333333333331</c:v>
                </c:pt>
                <c:pt idx="2222">
                  <c:v>185.16666666666666</c:v>
                </c:pt>
                <c:pt idx="2223">
                  <c:v>185.25</c:v>
                </c:pt>
                <c:pt idx="2224">
                  <c:v>185.33333333333334</c:v>
                </c:pt>
                <c:pt idx="2225">
                  <c:v>185.41666666666669</c:v>
                </c:pt>
                <c:pt idx="2226">
                  <c:v>185.5</c:v>
                </c:pt>
                <c:pt idx="2227">
                  <c:v>185.58333333333334</c:v>
                </c:pt>
                <c:pt idx="2228">
                  <c:v>185.66666666666666</c:v>
                </c:pt>
                <c:pt idx="2229">
                  <c:v>185.75</c:v>
                </c:pt>
                <c:pt idx="2230">
                  <c:v>185.83333333333331</c:v>
                </c:pt>
                <c:pt idx="2231">
                  <c:v>185.91666666666666</c:v>
                </c:pt>
                <c:pt idx="2232">
                  <c:v>186</c:v>
                </c:pt>
                <c:pt idx="2233">
                  <c:v>186.08333333333334</c:v>
                </c:pt>
                <c:pt idx="2234">
                  <c:v>186.16666666666669</c:v>
                </c:pt>
                <c:pt idx="2235">
                  <c:v>186.25</c:v>
                </c:pt>
                <c:pt idx="2236">
                  <c:v>186.33333333333331</c:v>
                </c:pt>
                <c:pt idx="2237">
                  <c:v>186.41666666666666</c:v>
                </c:pt>
                <c:pt idx="2238">
                  <c:v>186.5</c:v>
                </c:pt>
                <c:pt idx="2239">
                  <c:v>186.58333333333334</c:v>
                </c:pt>
                <c:pt idx="2240">
                  <c:v>186.66666666666669</c:v>
                </c:pt>
                <c:pt idx="2241">
                  <c:v>186.75</c:v>
                </c:pt>
                <c:pt idx="2242">
                  <c:v>186.83333333333334</c:v>
                </c:pt>
                <c:pt idx="2243">
                  <c:v>186.91666666666666</c:v>
                </c:pt>
                <c:pt idx="2244">
                  <c:v>187</c:v>
                </c:pt>
                <c:pt idx="2245">
                  <c:v>187.08333333333331</c:v>
                </c:pt>
                <c:pt idx="2246">
                  <c:v>187.16666666666666</c:v>
                </c:pt>
                <c:pt idx="2247">
                  <c:v>187.25</c:v>
                </c:pt>
                <c:pt idx="2248">
                  <c:v>187.33333333333334</c:v>
                </c:pt>
                <c:pt idx="2249">
                  <c:v>187.41666666666669</c:v>
                </c:pt>
                <c:pt idx="2250">
                  <c:v>187.5</c:v>
                </c:pt>
                <c:pt idx="2251">
                  <c:v>187.58333333333331</c:v>
                </c:pt>
                <c:pt idx="2252">
                  <c:v>187.66666666666666</c:v>
                </c:pt>
                <c:pt idx="2253">
                  <c:v>187.75</c:v>
                </c:pt>
                <c:pt idx="2254">
                  <c:v>187.83333333333334</c:v>
                </c:pt>
                <c:pt idx="2255">
                  <c:v>187.91666666666669</c:v>
                </c:pt>
                <c:pt idx="2256">
                  <c:v>188</c:v>
                </c:pt>
                <c:pt idx="2257">
                  <c:v>188.08333333333334</c:v>
                </c:pt>
                <c:pt idx="2258">
                  <c:v>188.16666666666666</c:v>
                </c:pt>
                <c:pt idx="2259">
                  <c:v>188.25</c:v>
                </c:pt>
                <c:pt idx="2260">
                  <c:v>188.33333333333331</c:v>
                </c:pt>
                <c:pt idx="2261">
                  <c:v>188.41666666666666</c:v>
                </c:pt>
                <c:pt idx="2262">
                  <c:v>188.5</c:v>
                </c:pt>
                <c:pt idx="2263">
                  <c:v>188.58333333333334</c:v>
                </c:pt>
                <c:pt idx="2264">
                  <c:v>188.66666666666669</c:v>
                </c:pt>
                <c:pt idx="2265">
                  <c:v>188.75</c:v>
                </c:pt>
                <c:pt idx="2266">
                  <c:v>188.83333333333331</c:v>
                </c:pt>
                <c:pt idx="2267">
                  <c:v>188.91666666666666</c:v>
                </c:pt>
                <c:pt idx="2268">
                  <c:v>189</c:v>
                </c:pt>
                <c:pt idx="2269">
                  <c:v>189.08333333333334</c:v>
                </c:pt>
                <c:pt idx="2270">
                  <c:v>189.16666666666669</c:v>
                </c:pt>
                <c:pt idx="2271">
                  <c:v>189.25</c:v>
                </c:pt>
                <c:pt idx="2272">
                  <c:v>189.33333333333334</c:v>
                </c:pt>
                <c:pt idx="2273">
                  <c:v>189.41666666666666</c:v>
                </c:pt>
                <c:pt idx="2274">
                  <c:v>189.5</c:v>
                </c:pt>
                <c:pt idx="2275">
                  <c:v>189.58333333333331</c:v>
                </c:pt>
                <c:pt idx="2276">
                  <c:v>189.66666666666666</c:v>
                </c:pt>
                <c:pt idx="2277">
                  <c:v>189.75</c:v>
                </c:pt>
                <c:pt idx="2278">
                  <c:v>189.83333333333334</c:v>
                </c:pt>
                <c:pt idx="2279">
                  <c:v>189.91666666666669</c:v>
                </c:pt>
                <c:pt idx="2280">
                  <c:v>190</c:v>
                </c:pt>
                <c:pt idx="2281">
                  <c:v>190.08333333333331</c:v>
                </c:pt>
                <c:pt idx="2282">
                  <c:v>190.16666666666666</c:v>
                </c:pt>
                <c:pt idx="2283">
                  <c:v>190.25</c:v>
                </c:pt>
                <c:pt idx="2284">
                  <c:v>190.33333333333334</c:v>
                </c:pt>
                <c:pt idx="2285">
                  <c:v>190.41666666666669</c:v>
                </c:pt>
                <c:pt idx="2286">
                  <c:v>190.5</c:v>
                </c:pt>
                <c:pt idx="2287">
                  <c:v>190.58333333333334</c:v>
                </c:pt>
                <c:pt idx="2288">
                  <c:v>190.66666666666666</c:v>
                </c:pt>
                <c:pt idx="2289">
                  <c:v>190.75</c:v>
                </c:pt>
                <c:pt idx="2290">
                  <c:v>190.83333333333331</c:v>
                </c:pt>
                <c:pt idx="2291">
                  <c:v>190.91666666666666</c:v>
                </c:pt>
                <c:pt idx="2292">
                  <c:v>191</c:v>
                </c:pt>
                <c:pt idx="2293">
                  <c:v>191.08333333333334</c:v>
                </c:pt>
                <c:pt idx="2294">
                  <c:v>191.16666666666669</c:v>
                </c:pt>
                <c:pt idx="2295">
                  <c:v>191.25</c:v>
                </c:pt>
                <c:pt idx="2296">
                  <c:v>191.33333333333331</c:v>
                </c:pt>
                <c:pt idx="2297">
                  <c:v>191.41666666666666</c:v>
                </c:pt>
                <c:pt idx="2298">
                  <c:v>191.5</c:v>
                </c:pt>
                <c:pt idx="2299">
                  <c:v>191.58333333333334</c:v>
                </c:pt>
                <c:pt idx="2300">
                  <c:v>191.66666666666669</c:v>
                </c:pt>
                <c:pt idx="2301">
                  <c:v>191.75</c:v>
                </c:pt>
                <c:pt idx="2302">
                  <c:v>191.83333333333334</c:v>
                </c:pt>
                <c:pt idx="2303">
                  <c:v>191.91666666666666</c:v>
                </c:pt>
                <c:pt idx="2304">
                  <c:v>192</c:v>
                </c:pt>
                <c:pt idx="2305">
                  <c:v>192.08333333333331</c:v>
                </c:pt>
                <c:pt idx="2306">
                  <c:v>192.16666666666666</c:v>
                </c:pt>
                <c:pt idx="2307">
                  <c:v>192.25</c:v>
                </c:pt>
                <c:pt idx="2308">
                  <c:v>192.33333333333334</c:v>
                </c:pt>
                <c:pt idx="2309">
                  <c:v>192.41666666666669</c:v>
                </c:pt>
                <c:pt idx="2310">
                  <c:v>192.5</c:v>
                </c:pt>
                <c:pt idx="2311">
                  <c:v>192.58333333333331</c:v>
                </c:pt>
                <c:pt idx="2312">
                  <c:v>192.66666666666666</c:v>
                </c:pt>
                <c:pt idx="2313">
                  <c:v>192.75</c:v>
                </c:pt>
                <c:pt idx="2314">
                  <c:v>192.83333333333334</c:v>
                </c:pt>
                <c:pt idx="2315">
                  <c:v>192.91666666666669</c:v>
                </c:pt>
                <c:pt idx="2316">
                  <c:v>193</c:v>
                </c:pt>
                <c:pt idx="2317">
                  <c:v>193.08333333333334</c:v>
                </c:pt>
                <c:pt idx="2318">
                  <c:v>193.16666666666666</c:v>
                </c:pt>
                <c:pt idx="2319">
                  <c:v>193.25</c:v>
                </c:pt>
                <c:pt idx="2320">
                  <c:v>193.33333333333331</c:v>
                </c:pt>
                <c:pt idx="2321">
                  <c:v>193.41666666666666</c:v>
                </c:pt>
                <c:pt idx="2322">
                  <c:v>193.5</c:v>
                </c:pt>
                <c:pt idx="2323">
                  <c:v>193.58333333333334</c:v>
                </c:pt>
                <c:pt idx="2324">
                  <c:v>193.66666666666669</c:v>
                </c:pt>
                <c:pt idx="2325">
                  <c:v>193.75</c:v>
                </c:pt>
                <c:pt idx="2326">
                  <c:v>193.83333333333331</c:v>
                </c:pt>
                <c:pt idx="2327">
                  <c:v>193.91666666666666</c:v>
                </c:pt>
                <c:pt idx="2328">
                  <c:v>194</c:v>
                </c:pt>
                <c:pt idx="2329">
                  <c:v>194.08333333333334</c:v>
                </c:pt>
                <c:pt idx="2330">
                  <c:v>194.16666666666669</c:v>
                </c:pt>
                <c:pt idx="2331">
                  <c:v>194.25</c:v>
                </c:pt>
                <c:pt idx="2332">
                  <c:v>194.33333333333334</c:v>
                </c:pt>
                <c:pt idx="2333">
                  <c:v>194.41666666666666</c:v>
                </c:pt>
                <c:pt idx="2334">
                  <c:v>194.5</c:v>
                </c:pt>
                <c:pt idx="2335">
                  <c:v>194.58333333333331</c:v>
                </c:pt>
                <c:pt idx="2336">
                  <c:v>194.66666666666666</c:v>
                </c:pt>
                <c:pt idx="2337">
                  <c:v>194.75</c:v>
                </c:pt>
                <c:pt idx="2338">
                  <c:v>194.83333333333334</c:v>
                </c:pt>
                <c:pt idx="2339">
                  <c:v>194.91666666666669</c:v>
                </c:pt>
                <c:pt idx="2340">
                  <c:v>195</c:v>
                </c:pt>
                <c:pt idx="2341">
                  <c:v>195.08333333333331</c:v>
                </c:pt>
                <c:pt idx="2342">
                  <c:v>195.16666666666666</c:v>
                </c:pt>
                <c:pt idx="2343">
                  <c:v>195.25</c:v>
                </c:pt>
                <c:pt idx="2344">
                  <c:v>195.33333333333334</c:v>
                </c:pt>
                <c:pt idx="2345">
                  <c:v>195.41666666666669</c:v>
                </c:pt>
                <c:pt idx="2346">
                  <c:v>195.5</c:v>
                </c:pt>
                <c:pt idx="2347">
                  <c:v>195.58333333333334</c:v>
                </c:pt>
                <c:pt idx="2348">
                  <c:v>195.66666666666666</c:v>
                </c:pt>
                <c:pt idx="2349">
                  <c:v>195.75</c:v>
                </c:pt>
                <c:pt idx="2350">
                  <c:v>195.83333333333331</c:v>
                </c:pt>
                <c:pt idx="2351">
                  <c:v>195.91666666666666</c:v>
                </c:pt>
                <c:pt idx="2352">
                  <c:v>196</c:v>
                </c:pt>
                <c:pt idx="2353">
                  <c:v>196.08333333333334</c:v>
                </c:pt>
                <c:pt idx="2354">
                  <c:v>196.16666666666669</c:v>
                </c:pt>
                <c:pt idx="2355">
                  <c:v>196.25</c:v>
                </c:pt>
                <c:pt idx="2356">
                  <c:v>196.33333333333331</c:v>
                </c:pt>
                <c:pt idx="2357">
                  <c:v>196.41666666666666</c:v>
                </c:pt>
                <c:pt idx="2358">
                  <c:v>196.5</c:v>
                </c:pt>
                <c:pt idx="2359">
                  <c:v>196.58333333333334</c:v>
                </c:pt>
                <c:pt idx="2360">
                  <c:v>196.66666666666669</c:v>
                </c:pt>
                <c:pt idx="2361">
                  <c:v>196.75</c:v>
                </c:pt>
                <c:pt idx="2362">
                  <c:v>196.83333333333334</c:v>
                </c:pt>
                <c:pt idx="2363">
                  <c:v>196.91666666666666</c:v>
                </c:pt>
                <c:pt idx="2364">
                  <c:v>197</c:v>
                </c:pt>
                <c:pt idx="2365">
                  <c:v>197.08333333333331</c:v>
                </c:pt>
                <c:pt idx="2366">
                  <c:v>197.16666666666666</c:v>
                </c:pt>
                <c:pt idx="2367">
                  <c:v>197.25</c:v>
                </c:pt>
                <c:pt idx="2368">
                  <c:v>197.33333333333334</c:v>
                </c:pt>
                <c:pt idx="2369">
                  <c:v>197.41666666666669</c:v>
                </c:pt>
                <c:pt idx="2370">
                  <c:v>197.5</c:v>
                </c:pt>
                <c:pt idx="2371">
                  <c:v>197.58333333333331</c:v>
                </c:pt>
                <c:pt idx="2372">
                  <c:v>197.66666666666666</c:v>
                </c:pt>
                <c:pt idx="2373">
                  <c:v>197.75</c:v>
                </c:pt>
                <c:pt idx="2374">
                  <c:v>197.83333333333334</c:v>
                </c:pt>
                <c:pt idx="2375">
                  <c:v>197.91666666666669</c:v>
                </c:pt>
                <c:pt idx="2376">
                  <c:v>198</c:v>
                </c:pt>
                <c:pt idx="2377">
                  <c:v>198.08333333333334</c:v>
                </c:pt>
                <c:pt idx="2378">
                  <c:v>198.16666666666666</c:v>
                </c:pt>
                <c:pt idx="2379">
                  <c:v>198.25</c:v>
                </c:pt>
                <c:pt idx="2380">
                  <c:v>198.33333333333331</c:v>
                </c:pt>
                <c:pt idx="2381">
                  <c:v>198.41666666666666</c:v>
                </c:pt>
                <c:pt idx="2382">
                  <c:v>198.5</c:v>
                </c:pt>
                <c:pt idx="2383">
                  <c:v>198.58333333333334</c:v>
                </c:pt>
                <c:pt idx="2384">
                  <c:v>198.66666666666669</c:v>
                </c:pt>
                <c:pt idx="2385">
                  <c:v>198.75</c:v>
                </c:pt>
                <c:pt idx="2386">
                  <c:v>198.83333333333331</c:v>
                </c:pt>
                <c:pt idx="2387">
                  <c:v>198.91666666666666</c:v>
                </c:pt>
                <c:pt idx="2388">
                  <c:v>199</c:v>
                </c:pt>
                <c:pt idx="2389">
                  <c:v>199.08333333333334</c:v>
                </c:pt>
                <c:pt idx="2390">
                  <c:v>199.16666666666669</c:v>
                </c:pt>
                <c:pt idx="2391">
                  <c:v>199.25</c:v>
                </c:pt>
                <c:pt idx="2392">
                  <c:v>199.33333333333334</c:v>
                </c:pt>
                <c:pt idx="2393">
                  <c:v>199.41666666666666</c:v>
                </c:pt>
                <c:pt idx="2394">
                  <c:v>199.5</c:v>
                </c:pt>
                <c:pt idx="2395">
                  <c:v>199.58333333333331</c:v>
                </c:pt>
                <c:pt idx="2396">
                  <c:v>199.66666666666666</c:v>
                </c:pt>
                <c:pt idx="2397">
                  <c:v>199.75</c:v>
                </c:pt>
                <c:pt idx="2398">
                  <c:v>199.83333333333334</c:v>
                </c:pt>
                <c:pt idx="2399">
                  <c:v>199.91666666666669</c:v>
                </c:pt>
                <c:pt idx="2400">
                  <c:v>200</c:v>
                </c:pt>
                <c:pt idx="2401">
                  <c:v>200.08333333333331</c:v>
                </c:pt>
                <c:pt idx="2402">
                  <c:v>200.16666666666666</c:v>
                </c:pt>
                <c:pt idx="2403">
                  <c:v>200.25</c:v>
                </c:pt>
                <c:pt idx="2404">
                  <c:v>200.33333333333334</c:v>
                </c:pt>
                <c:pt idx="2405">
                  <c:v>200.41666666666669</c:v>
                </c:pt>
                <c:pt idx="2406">
                  <c:v>200.5</c:v>
                </c:pt>
                <c:pt idx="2407">
                  <c:v>200.58333333333334</c:v>
                </c:pt>
                <c:pt idx="2408">
                  <c:v>200.66666666666666</c:v>
                </c:pt>
                <c:pt idx="2409">
                  <c:v>200.75</c:v>
                </c:pt>
                <c:pt idx="2410">
                  <c:v>200.83333333333331</c:v>
                </c:pt>
                <c:pt idx="2411">
                  <c:v>200.91666666666666</c:v>
                </c:pt>
                <c:pt idx="2412">
                  <c:v>201</c:v>
                </c:pt>
                <c:pt idx="2413">
                  <c:v>201.08333333333334</c:v>
                </c:pt>
                <c:pt idx="2414">
                  <c:v>201.16666666666669</c:v>
                </c:pt>
                <c:pt idx="2415">
                  <c:v>201.25</c:v>
                </c:pt>
                <c:pt idx="2416">
                  <c:v>201.33333333333331</c:v>
                </c:pt>
                <c:pt idx="2417">
                  <c:v>201.41666666666666</c:v>
                </c:pt>
                <c:pt idx="2418">
                  <c:v>201.5</c:v>
                </c:pt>
                <c:pt idx="2419">
                  <c:v>201.58333333333334</c:v>
                </c:pt>
                <c:pt idx="2420">
                  <c:v>201.66666666666669</c:v>
                </c:pt>
                <c:pt idx="2421">
                  <c:v>201.75</c:v>
                </c:pt>
                <c:pt idx="2422">
                  <c:v>201.83333333333334</c:v>
                </c:pt>
                <c:pt idx="2423">
                  <c:v>201.91666666666666</c:v>
                </c:pt>
                <c:pt idx="2424">
                  <c:v>202</c:v>
                </c:pt>
                <c:pt idx="2425">
                  <c:v>202.08333333333331</c:v>
                </c:pt>
                <c:pt idx="2426">
                  <c:v>202.16666666666666</c:v>
                </c:pt>
                <c:pt idx="2427">
                  <c:v>202.25</c:v>
                </c:pt>
                <c:pt idx="2428">
                  <c:v>202.33333333333334</c:v>
                </c:pt>
                <c:pt idx="2429">
                  <c:v>202.41666666666669</c:v>
                </c:pt>
                <c:pt idx="2430">
                  <c:v>202.5</c:v>
                </c:pt>
                <c:pt idx="2431">
                  <c:v>202.58333333333331</c:v>
                </c:pt>
                <c:pt idx="2432">
                  <c:v>202.66666666666666</c:v>
                </c:pt>
                <c:pt idx="2433">
                  <c:v>202.75</c:v>
                </c:pt>
                <c:pt idx="2434">
                  <c:v>202.83333333333334</c:v>
                </c:pt>
                <c:pt idx="2435">
                  <c:v>202.91666666666669</c:v>
                </c:pt>
                <c:pt idx="2436">
                  <c:v>203</c:v>
                </c:pt>
                <c:pt idx="2437">
                  <c:v>203.08333333333334</c:v>
                </c:pt>
                <c:pt idx="2438">
                  <c:v>203.16666666666666</c:v>
                </c:pt>
                <c:pt idx="2439">
                  <c:v>203.25</c:v>
                </c:pt>
                <c:pt idx="2440">
                  <c:v>203.33333333333331</c:v>
                </c:pt>
                <c:pt idx="2441">
                  <c:v>203.41666666666666</c:v>
                </c:pt>
                <c:pt idx="2442">
                  <c:v>203.5</c:v>
                </c:pt>
                <c:pt idx="2443">
                  <c:v>203.58333333333334</c:v>
                </c:pt>
                <c:pt idx="2444">
                  <c:v>203.66666666666669</c:v>
                </c:pt>
                <c:pt idx="2445">
                  <c:v>203.75</c:v>
                </c:pt>
                <c:pt idx="2446">
                  <c:v>203.83333333333331</c:v>
                </c:pt>
                <c:pt idx="2447">
                  <c:v>203.91666666666666</c:v>
                </c:pt>
                <c:pt idx="2448">
                  <c:v>204</c:v>
                </c:pt>
                <c:pt idx="2449">
                  <c:v>204.08333333333334</c:v>
                </c:pt>
                <c:pt idx="2450">
                  <c:v>204.16666666666669</c:v>
                </c:pt>
                <c:pt idx="2451">
                  <c:v>204.25</c:v>
                </c:pt>
                <c:pt idx="2452">
                  <c:v>204.33333333333334</c:v>
                </c:pt>
                <c:pt idx="2453">
                  <c:v>204.41666666666666</c:v>
                </c:pt>
                <c:pt idx="2454">
                  <c:v>204.5</c:v>
                </c:pt>
                <c:pt idx="2455">
                  <c:v>204.58333333333331</c:v>
                </c:pt>
                <c:pt idx="2456">
                  <c:v>204.66666666666666</c:v>
                </c:pt>
                <c:pt idx="2457">
                  <c:v>204.75</c:v>
                </c:pt>
                <c:pt idx="2458">
                  <c:v>204.83333333333334</c:v>
                </c:pt>
                <c:pt idx="2459">
                  <c:v>204.91666666666669</c:v>
                </c:pt>
                <c:pt idx="2460">
                  <c:v>205</c:v>
                </c:pt>
                <c:pt idx="2461">
                  <c:v>205.08333333333331</c:v>
                </c:pt>
                <c:pt idx="2462">
                  <c:v>205.16666666666666</c:v>
                </c:pt>
                <c:pt idx="2463">
                  <c:v>205.25</c:v>
                </c:pt>
                <c:pt idx="2464">
                  <c:v>205.33333333333334</c:v>
                </c:pt>
                <c:pt idx="2465">
                  <c:v>205.41666666666669</c:v>
                </c:pt>
                <c:pt idx="2466">
                  <c:v>205.5</c:v>
                </c:pt>
                <c:pt idx="2467">
                  <c:v>205.58333333333334</c:v>
                </c:pt>
                <c:pt idx="2468">
                  <c:v>205.66666666666666</c:v>
                </c:pt>
                <c:pt idx="2469">
                  <c:v>205.75</c:v>
                </c:pt>
                <c:pt idx="2470">
                  <c:v>205.83333333333331</c:v>
                </c:pt>
                <c:pt idx="2471">
                  <c:v>205.91666666666666</c:v>
                </c:pt>
                <c:pt idx="2472">
                  <c:v>206</c:v>
                </c:pt>
                <c:pt idx="2473">
                  <c:v>206.08333333333334</c:v>
                </c:pt>
                <c:pt idx="2474">
                  <c:v>206.16666666666669</c:v>
                </c:pt>
                <c:pt idx="2475">
                  <c:v>206.25</c:v>
                </c:pt>
                <c:pt idx="2476">
                  <c:v>206.33333333333331</c:v>
                </c:pt>
                <c:pt idx="2477">
                  <c:v>206.41666666666666</c:v>
                </c:pt>
                <c:pt idx="2478">
                  <c:v>206.5</c:v>
                </c:pt>
                <c:pt idx="2479">
                  <c:v>206.58333333333334</c:v>
                </c:pt>
                <c:pt idx="2480">
                  <c:v>206.66666666666669</c:v>
                </c:pt>
                <c:pt idx="2481">
                  <c:v>206.75</c:v>
                </c:pt>
                <c:pt idx="2482">
                  <c:v>206.83333333333334</c:v>
                </c:pt>
                <c:pt idx="2483">
                  <c:v>206.91666666666666</c:v>
                </c:pt>
                <c:pt idx="2484">
                  <c:v>207</c:v>
                </c:pt>
                <c:pt idx="2485">
                  <c:v>207.08333333333331</c:v>
                </c:pt>
                <c:pt idx="2486">
                  <c:v>207.16666666666666</c:v>
                </c:pt>
                <c:pt idx="2487">
                  <c:v>207.25</c:v>
                </c:pt>
                <c:pt idx="2488">
                  <c:v>207.33333333333334</c:v>
                </c:pt>
                <c:pt idx="2489">
                  <c:v>207.41666666666669</c:v>
                </c:pt>
                <c:pt idx="2490">
                  <c:v>207.5</c:v>
                </c:pt>
                <c:pt idx="2491">
                  <c:v>207.58333333333331</c:v>
                </c:pt>
                <c:pt idx="2492">
                  <c:v>207.66666666666666</c:v>
                </c:pt>
                <c:pt idx="2493">
                  <c:v>207.75</c:v>
                </c:pt>
                <c:pt idx="2494">
                  <c:v>207.83333333333334</c:v>
                </c:pt>
                <c:pt idx="2495">
                  <c:v>207.91666666666669</c:v>
                </c:pt>
                <c:pt idx="2496">
                  <c:v>208</c:v>
                </c:pt>
                <c:pt idx="2497">
                  <c:v>208.08333333333334</c:v>
                </c:pt>
                <c:pt idx="2498">
                  <c:v>208.16666666666666</c:v>
                </c:pt>
                <c:pt idx="2499">
                  <c:v>208.25</c:v>
                </c:pt>
                <c:pt idx="2500">
                  <c:v>208.33333333333331</c:v>
                </c:pt>
                <c:pt idx="2501">
                  <c:v>208.41666666666666</c:v>
                </c:pt>
                <c:pt idx="2502">
                  <c:v>208.5</c:v>
                </c:pt>
                <c:pt idx="2503">
                  <c:v>208.58333333333334</c:v>
                </c:pt>
                <c:pt idx="2504">
                  <c:v>208.66666666666669</c:v>
                </c:pt>
                <c:pt idx="2505">
                  <c:v>208.75</c:v>
                </c:pt>
                <c:pt idx="2506">
                  <c:v>208.83333333333331</c:v>
                </c:pt>
                <c:pt idx="2507">
                  <c:v>208.91666666666666</c:v>
                </c:pt>
                <c:pt idx="2508">
                  <c:v>209</c:v>
                </c:pt>
                <c:pt idx="2509">
                  <c:v>209.08333333333334</c:v>
                </c:pt>
                <c:pt idx="2510">
                  <c:v>209.16666666666669</c:v>
                </c:pt>
                <c:pt idx="2511">
                  <c:v>209.25</c:v>
                </c:pt>
                <c:pt idx="2512">
                  <c:v>209.33333333333334</c:v>
                </c:pt>
                <c:pt idx="2513">
                  <c:v>209.41666666666666</c:v>
                </c:pt>
                <c:pt idx="2514">
                  <c:v>209.5</c:v>
                </c:pt>
                <c:pt idx="2515">
                  <c:v>209.58333333333331</c:v>
                </c:pt>
                <c:pt idx="2516">
                  <c:v>209.66666666666666</c:v>
                </c:pt>
                <c:pt idx="2517">
                  <c:v>209.75</c:v>
                </c:pt>
                <c:pt idx="2518">
                  <c:v>209.83333333333334</c:v>
                </c:pt>
                <c:pt idx="2519">
                  <c:v>209.91666666666669</c:v>
                </c:pt>
                <c:pt idx="2520">
                  <c:v>210</c:v>
                </c:pt>
                <c:pt idx="2521">
                  <c:v>210.08333333333331</c:v>
                </c:pt>
                <c:pt idx="2522">
                  <c:v>210.16666666666666</c:v>
                </c:pt>
                <c:pt idx="2523">
                  <c:v>210.25</c:v>
                </c:pt>
                <c:pt idx="2524">
                  <c:v>210.33333333333334</c:v>
                </c:pt>
                <c:pt idx="2525">
                  <c:v>210.41666666666669</c:v>
                </c:pt>
                <c:pt idx="2526">
                  <c:v>210.5</c:v>
                </c:pt>
                <c:pt idx="2527">
                  <c:v>210.58333333333334</c:v>
                </c:pt>
                <c:pt idx="2528">
                  <c:v>210.66666666666666</c:v>
                </c:pt>
                <c:pt idx="2529">
                  <c:v>210.75</c:v>
                </c:pt>
                <c:pt idx="2530">
                  <c:v>210.83333333333331</c:v>
                </c:pt>
                <c:pt idx="2531">
                  <c:v>210.91666666666666</c:v>
                </c:pt>
                <c:pt idx="2532">
                  <c:v>211</c:v>
                </c:pt>
                <c:pt idx="2533">
                  <c:v>211.08333333333334</c:v>
                </c:pt>
                <c:pt idx="2534">
                  <c:v>211.16666666666669</c:v>
                </c:pt>
                <c:pt idx="2535">
                  <c:v>211.25</c:v>
                </c:pt>
                <c:pt idx="2536">
                  <c:v>211.33333333333331</c:v>
                </c:pt>
                <c:pt idx="2537">
                  <c:v>211.41666666666666</c:v>
                </c:pt>
                <c:pt idx="2538">
                  <c:v>211.5</c:v>
                </c:pt>
                <c:pt idx="2539">
                  <c:v>211.58333333333334</c:v>
                </c:pt>
                <c:pt idx="2540">
                  <c:v>211.66666666666669</c:v>
                </c:pt>
                <c:pt idx="2541">
                  <c:v>211.75</c:v>
                </c:pt>
                <c:pt idx="2542">
                  <c:v>211.83333333333334</c:v>
                </c:pt>
                <c:pt idx="2543">
                  <c:v>211.91666666666666</c:v>
                </c:pt>
                <c:pt idx="2544">
                  <c:v>212</c:v>
                </c:pt>
                <c:pt idx="2545">
                  <c:v>212.08333333333331</c:v>
                </c:pt>
                <c:pt idx="2546">
                  <c:v>212.16666666666666</c:v>
                </c:pt>
                <c:pt idx="2547">
                  <c:v>212.25</c:v>
                </c:pt>
                <c:pt idx="2548">
                  <c:v>212.33333333333334</c:v>
                </c:pt>
                <c:pt idx="2549">
                  <c:v>212.41666666666669</c:v>
                </c:pt>
                <c:pt idx="2550">
                  <c:v>212.5</c:v>
                </c:pt>
                <c:pt idx="2551">
                  <c:v>212.58333333333331</c:v>
                </c:pt>
                <c:pt idx="2552">
                  <c:v>212.66666666666666</c:v>
                </c:pt>
                <c:pt idx="2553">
                  <c:v>212.75</c:v>
                </c:pt>
                <c:pt idx="2554">
                  <c:v>212.83333333333334</c:v>
                </c:pt>
                <c:pt idx="2555">
                  <c:v>212.91666666666669</c:v>
                </c:pt>
                <c:pt idx="2556">
                  <c:v>213</c:v>
                </c:pt>
                <c:pt idx="2557">
                  <c:v>213.08333333333334</c:v>
                </c:pt>
                <c:pt idx="2558">
                  <c:v>213.16666666666666</c:v>
                </c:pt>
                <c:pt idx="2559">
                  <c:v>213.25</c:v>
                </c:pt>
                <c:pt idx="2560">
                  <c:v>213.33333333333331</c:v>
                </c:pt>
                <c:pt idx="2561">
                  <c:v>213.41666666666666</c:v>
                </c:pt>
                <c:pt idx="2562">
                  <c:v>213.5</c:v>
                </c:pt>
                <c:pt idx="2563">
                  <c:v>213.58333333333334</c:v>
                </c:pt>
                <c:pt idx="2564">
                  <c:v>213.66666666666669</c:v>
                </c:pt>
                <c:pt idx="2565">
                  <c:v>213.75</c:v>
                </c:pt>
                <c:pt idx="2566">
                  <c:v>213.83333333333331</c:v>
                </c:pt>
                <c:pt idx="2567">
                  <c:v>213.91666666666666</c:v>
                </c:pt>
                <c:pt idx="2568">
                  <c:v>214</c:v>
                </c:pt>
                <c:pt idx="2569">
                  <c:v>214.08333333333334</c:v>
                </c:pt>
                <c:pt idx="2570">
                  <c:v>214.16666666666669</c:v>
                </c:pt>
                <c:pt idx="2571">
                  <c:v>214.25</c:v>
                </c:pt>
                <c:pt idx="2572">
                  <c:v>214.33333333333334</c:v>
                </c:pt>
                <c:pt idx="2573">
                  <c:v>214.41666666666666</c:v>
                </c:pt>
                <c:pt idx="2574">
                  <c:v>214.5</c:v>
                </c:pt>
                <c:pt idx="2575">
                  <c:v>214.58333333333331</c:v>
                </c:pt>
                <c:pt idx="2576">
                  <c:v>214.66666666666666</c:v>
                </c:pt>
                <c:pt idx="2577">
                  <c:v>214.75</c:v>
                </c:pt>
                <c:pt idx="2578">
                  <c:v>214.83333333333334</c:v>
                </c:pt>
                <c:pt idx="2579">
                  <c:v>214.91666666666669</c:v>
                </c:pt>
                <c:pt idx="2580">
                  <c:v>215</c:v>
                </c:pt>
                <c:pt idx="2581">
                  <c:v>215.08333333333331</c:v>
                </c:pt>
                <c:pt idx="2582">
                  <c:v>215.16666666666666</c:v>
                </c:pt>
                <c:pt idx="2583">
                  <c:v>215.25</c:v>
                </c:pt>
                <c:pt idx="2584">
                  <c:v>215.33333333333334</c:v>
                </c:pt>
                <c:pt idx="2585">
                  <c:v>215.41666666666669</c:v>
                </c:pt>
                <c:pt idx="2586">
                  <c:v>215.5</c:v>
                </c:pt>
                <c:pt idx="2587">
                  <c:v>215.58333333333334</c:v>
                </c:pt>
                <c:pt idx="2588">
                  <c:v>215.66666666666666</c:v>
                </c:pt>
                <c:pt idx="2589">
                  <c:v>215.75</c:v>
                </c:pt>
                <c:pt idx="2590">
                  <c:v>215.83333333333331</c:v>
                </c:pt>
                <c:pt idx="2591">
                  <c:v>215.91666666666666</c:v>
                </c:pt>
                <c:pt idx="2592">
                  <c:v>216</c:v>
                </c:pt>
                <c:pt idx="2593">
                  <c:v>216.08333333333334</c:v>
                </c:pt>
                <c:pt idx="2594">
                  <c:v>216.16666666666669</c:v>
                </c:pt>
                <c:pt idx="2595">
                  <c:v>216.25</c:v>
                </c:pt>
                <c:pt idx="2596">
                  <c:v>216.33333333333331</c:v>
                </c:pt>
                <c:pt idx="2597">
                  <c:v>216.41666666666666</c:v>
                </c:pt>
                <c:pt idx="2598">
                  <c:v>216.5</c:v>
                </c:pt>
                <c:pt idx="2599">
                  <c:v>216.58333333333334</c:v>
                </c:pt>
                <c:pt idx="2600">
                  <c:v>216.66666666666669</c:v>
                </c:pt>
                <c:pt idx="2601">
                  <c:v>216.75</c:v>
                </c:pt>
                <c:pt idx="2602">
                  <c:v>216.83333333333334</c:v>
                </c:pt>
                <c:pt idx="2603">
                  <c:v>216.91666666666666</c:v>
                </c:pt>
                <c:pt idx="2604">
                  <c:v>217</c:v>
                </c:pt>
                <c:pt idx="2605">
                  <c:v>217.08333333333331</c:v>
                </c:pt>
                <c:pt idx="2606">
                  <c:v>217.16666666666666</c:v>
                </c:pt>
                <c:pt idx="2607">
                  <c:v>217.25</c:v>
                </c:pt>
                <c:pt idx="2608">
                  <c:v>217.33333333333334</c:v>
                </c:pt>
                <c:pt idx="2609">
                  <c:v>217.41666666666669</c:v>
                </c:pt>
                <c:pt idx="2610">
                  <c:v>217.5</c:v>
                </c:pt>
                <c:pt idx="2611">
                  <c:v>217.58333333333331</c:v>
                </c:pt>
                <c:pt idx="2612">
                  <c:v>217.66666666666666</c:v>
                </c:pt>
                <c:pt idx="2613">
                  <c:v>217.75</c:v>
                </c:pt>
                <c:pt idx="2614">
                  <c:v>217.83333333333334</c:v>
                </c:pt>
                <c:pt idx="2615">
                  <c:v>217.91666666666669</c:v>
                </c:pt>
                <c:pt idx="2616">
                  <c:v>218</c:v>
                </c:pt>
                <c:pt idx="2617">
                  <c:v>218.08333333333334</c:v>
                </c:pt>
                <c:pt idx="2618">
                  <c:v>218.16666666666666</c:v>
                </c:pt>
                <c:pt idx="2619">
                  <c:v>218.25</c:v>
                </c:pt>
                <c:pt idx="2620">
                  <c:v>218.33333333333331</c:v>
                </c:pt>
                <c:pt idx="2621">
                  <c:v>218.41666666666666</c:v>
                </c:pt>
                <c:pt idx="2622">
                  <c:v>218.5</c:v>
                </c:pt>
                <c:pt idx="2623">
                  <c:v>218.58333333333334</c:v>
                </c:pt>
                <c:pt idx="2624">
                  <c:v>218.66666666666669</c:v>
                </c:pt>
                <c:pt idx="2625">
                  <c:v>218.75</c:v>
                </c:pt>
                <c:pt idx="2626">
                  <c:v>218.83333333333331</c:v>
                </c:pt>
                <c:pt idx="2627">
                  <c:v>218.91666666666666</c:v>
                </c:pt>
                <c:pt idx="2628">
                  <c:v>219</c:v>
                </c:pt>
                <c:pt idx="2629">
                  <c:v>219.08333333333334</c:v>
                </c:pt>
                <c:pt idx="2630">
                  <c:v>219.16666666666669</c:v>
                </c:pt>
                <c:pt idx="2631">
                  <c:v>219.25</c:v>
                </c:pt>
                <c:pt idx="2632">
                  <c:v>219.33333333333334</c:v>
                </c:pt>
                <c:pt idx="2633">
                  <c:v>219.41666666666666</c:v>
                </c:pt>
                <c:pt idx="2634">
                  <c:v>219.5</c:v>
                </c:pt>
                <c:pt idx="2635">
                  <c:v>219.58333333333331</c:v>
                </c:pt>
                <c:pt idx="2636">
                  <c:v>219.66666666666666</c:v>
                </c:pt>
                <c:pt idx="2637">
                  <c:v>219.75</c:v>
                </c:pt>
                <c:pt idx="2638">
                  <c:v>219.83333333333334</c:v>
                </c:pt>
                <c:pt idx="2639">
                  <c:v>219.91666666666669</c:v>
                </c:pt>
                <c:pt idx="2640">
                  <c:v>220</c:v>
                </c:pt>
                <c:pt idx="2641">
                  <c:v>220.08333333333331</c:v>
                </c:pt>
                <c:pt idx="2642">
                  <c:v>220.16666666666666</c:v>
                </c:pt>
                <c:pt idx="2643">
                  <c:v>220.25</c:v>
                </c:pt>
                <c:pt idx="2644">
                  <c:v>220.33333333333334</c:v>
                </c:pt>
                <c:pt idx="2645">
                  <c:v>220.41666666666669</c:v>
                </c:pt>
                <c:pt idx="2646">
                  <c:v>220.5</c:v>
                </c:pt>
                <c:pt idx="2647">
                  <c:v>220.58333333333334</c:v>
                </c:pt>
                <c:pt idx="2648">
                  <c:v>220.66666666666666</c:v>
                </c:pt>
                <c:pt idx="2649">
                  <c:v>220.75</c:v>
                </c:pt>
                <c:pt idx="2650">
                  <c:v>220.83333333333331</c:v>
                </c:pt>
                <c:pt idx="2651">
                  <c:v>220.91666666666666</c:v>
                </c:pt>
                <c:pt idx="2652">
                  <c:v>221</c:v>
                </c:pt>
                <c:pt idx="2653">
                  <c:v>221.08333333333334</c:v>
                </c:pt>
                <c:pt idx="2654">
                  <c:v>221.16666666666669</c:v>
                </c:pt>
                <c:pt idx="2655">
                  <c:v>221.25</c:v>
                </c:pt>
                <c:pt idx="2656">
                  <c:v>221.33333333333331</c:v>
                </c:pt>
                <c:pt idx="2657">
                  <c:v>221.41666666666666</c:v>
                </c:pt>
                <c:pt idx="2658">
                  <c:v>221.5</c:v>
                </c:pt>
                <c:pt idx="2659">
                  <c:v>221.58333333333334</c:v>
                </c:pt>
                <c:pt idx="2660">
                  <c:v>221.66666666666669</c:v>
                </c:pt>
                <c:pt idx="2661">
                  <c:v>221.75</c:v>
                </c:pt>
                <c:pt idx="2662">
                  <c:v>221.83333333333334</c:v>
                </c:pt>
                <c:pt idx="2663">
                  <c:v>221.91666666666666</c:v>
                </c:pt>
                <c:pt idx="2664">
                  <c:v>222</c:v>
                </c:pt>
                <c:pt idx="2665">
                  <c:v>222.08333333333331</c:v>
                </c:pt>
                <c:pt idx="2666">
                  <c:v>222.16666666666666</c:v>
                </c:pt>
                <c:pt idx="2667">
                  <c:v>222.25</c:v>
                </c:pt>
                <c:pt idx="2668">
                  <c:v>222.33333333333334</c:v>
                </c:pt>
                <c:pt idx="2669">
                  <c:v>222.41666666666669</c:v>
                </c:pt>
                <c:pt idx="2670">
                  <c:v>222.5</c:v>
                </c:pt>
                <c:pt idx="2671">
                  <c:v>222.58333333333331</c:v>
                </c:pt>
                <c:pt idx="2672">
                  <c:v>222.66666666666666</c:v>
                </c:pt>
                <c:pt idx="2673">
                  <c:v>222.75</c:v>
                </c:pt>
                <c:pt idx="2674">
                  <c:v>222.83333333333334</c:v>
                </c:pt>
                <c:pt idx="2675">
                  <c:v>222.91666666666669</c:v>
                </c:pt>
                <c:pt idx="2676">
                  <c:v>223</c:v>
                </c:pt>
                <c:pt idx="2677">
                  <c:v>223.08333333333334</c:v>
                </c:pt>
                <c:pt idx="2678">
                  <c:v>223.16666666666666</c:v>
                </c:pt>
                <c:pt idx="2679">
                  <c:v>223.25</c:v>
                </c:pt>
                <c:pt idx="2680">
                  <c:v>223.33333333333331</c:v>
                </c:pt>
                <c:pt idx="2681">
                  <c:v>223.41666666666666</c:v>
                </c:pt>
                <c:pt idx="2682">
                  <c:v>223.5</c:v>
                </c:pt>
                <c:pt idx="2683">
                  <c:v>223.58333333333334</c:v>
                </c:pt>
                <c:pt idx="2684">
                  <c:v>223.66666666666669</c:v>
                </c:pt>
                <c:pt idx="2685">
                  <c:v>223.75</c:v>
                </c:pt>
                <c:pt idx="2686">
                  <c:v>223.83333333333331</c:v>
                </c:pt>
                <c:pt idx="2687">
                  <c:v>223.91666666666666</c:v>
                </c:pt>
                <c:pt idx="2688">
                  <c:v>224</c:v>
                </c:pt>
                <c:pt idx="2689">
                  <c:v>224.08333333333334</c:v>
                </c:pt>
                <c:pt idx="2690">
                  <c:v>224.16666666666669</c:v>
                </c:pt>
                <c:pt idx="2691">
                  <c:v>224.25</c:v>
                </c:pt>
                <c:pt idx="2692">
                  <c:v>224.33333333333334</c:v>
                </c:pt>
                <c:pt idx="2693">
                  <c:v>224.41666666666666</c:v>
                </c:pt>
                <c:pt idx="2694">
                  <c:v>224.5</c:v>
                </c:pt>
                <c:pt idx="2695">
                  <c:v>224.58333333333331</c:v>
                </c:pt>
                <c:pt idx="2696">
                  <c:v>224.66666666666666</c:v>
                </c:pt>
                <c:pt idx="2697">
                  <c:v>224.75</c:v>
                </c:pt>
                <c:pt idx="2698">
                  <c:v>224.83333333333334</c:v>
                </c:pt>
                <c:pt idx="2699">
                  <c:v>224.91666666666669</c:v>
                </c:pt>
                <c:pt idx="2700">
                  <c:v>225</c:v>
                </c:pt>
                <c:pt idx="2701">
                  <c:v>225.08333333333331</c:v>
                </c:pt>
                <c:pt idx="2702">
                  <c:v>225.16666666666666</c:v>
                </c:pt>
                <c:pt idx="2703">
                  <c:v>225.25</c:v>
                </c:pt>
                <c:pt idx="2704">
                  <c:v>225.33333333333334</c:v>
                </c:pt>
                <c:pt idx="2705">
                  <c:v>225.41666666666669</c:v>
                </c:pt>
                <c:pt idx="2706">
                  <c:v>225.5</c:v>
                </c:pt>
                <c:pt idx="2707">
                  <c:v>225.58333333333334</c:v>
                </c:pt>
                <c:pt idx="2708">
                  <c:v>225.66666666666666</c:v>
                </c:pt>
                <c:pt idx="2709">
                  <c:v>225.75</c:v>
                </c:pt>
                <c:pt idx="2710">
                  <c:v>225.83333333333331</c:v>
                </c:pt>
                <c:pt idx="2711">
                  <c:v>225.91666666666666</c:v>
                </c:pt>
                <c:pt idx="2712">
                  <c:v>226</c:v>
                </c:pt>
                <c:pt idx="2713">
                  <c:v>226.08333333333334</c:v>
                </c:pt>
                <c:pt idx="2714">
                  <c:v>226.16666666666669</c:v>
                </c:pt>
                <c:pt idx="2715">
                  <c:v>226.25</c:v>
                </c:pt>
                <c:pt idx="2716">
                  <c:v>226.33333333333331</c:v>
                </c:pt>
                <c:pt idx="2717">
                  <c:v>226.41666666666666</c:v>
                </c:pt>
                <c:pt idx="2718">
                  <c:v>226.5</c:v>
                </c:pt>
                <c:pt idx="2719">
                  <c:v>226.58333333333334</c:v>
                </c:pt>
                <c:pt idx="2720">
                  <c:v>226.66666666666669</c:v>
                </c:pt>
                <c:pt idx="2721">
                  <c:v>226.75</c:v>
                </c:pt>
                <c:pt idx="2722">
                  <c:v>226.83333333333334</c:v>
                </c:pt>
                <c:pt idx="2723">
                  <c:v>226.91666666666666</c:v>
                </c:pt>
                <c:pt idx="2724">
                  <c:v>227</c:v>
                </c:pt>
                <c:pt idx="2725">
                  <c:v>227.08333333333331</c:v>
                </c:pt>
                <c:pt idx="2726">
                  <c:v>227.16666666666666</c:v>
                </c:pt>
                <c:pt idx="2727">
                  <c:v>227.25</c:v>
                </c:pt>
                <c:pt idx="2728">
                  <c:v>227.33333333333334</c:v>
                </c:pt>
                <c:pt idx="2729">
                  <c:v>227.41666666666669</c:v>
                </c:pt>
                <c:pt idx="2730">
                  <c:v>227.5</c:v>
                </c:pt>
                <c:pt idx="2731">
                  <c:v>227.58333333333331</c:v>
                </c:pt>
                <c:pt idx="2732">
                  <c:v>227.66666666666666</c:v>
                </c:pt>
                <c:pt idx="2733">
                  <c:v>227.75</c:v>
                </c:pt>
                <c:pt idx="2734">
                  <c:v>227.83333333333334</c:v>
                </c:pt>
                <c:pt idx="2735">
                  <c:v>227.91666666666669</c:v>
                </c:pt>
                <c:pt idx="2736">
                  <c:v>228</c:v>
                </c:pt>
                <c:pt idx="2737">
                  <c:v>228.08333333333334</c:v>
                </c:pt>
                <c:pt idx="2738">
                  <c:v>228.16666666666666</c:v>
                </c:pt>
                <c:pt idx="2739">
                  <c:v>228.25</c:v>
                </c:pt>
                <c:pt idx="2740">
                  <c:v>228.33333333333331</c:v>
                </c:pt>
                <c:pt idx="2741">
                  <c:v>228.41666666666666</c:v>
                </c:pt>
                <c:pt idx="2742">
                  <c:v>228.5</c:v>
                </c:pt>
                <c:pt idx="2743">
                  <c:v>228.58333333333334</c:v>
                </c:pt>
                <c:pt idx="2744">
                  <c:v>228.66666666666669</c:v>
                </c:pt>
                <c:pt idx="2745">
                  <c:v>228.75</c:v>
                </c:pt>
                <c:pt idx="2746">
                  <c:v>228.83333333333331</c:v>
                </c:pt>
                <c:pt idx="2747">
                  <c:v>228.91666666666666</c:v>
                </c:pt>
                <c:pt idx="2748">
                  <c:v>229</c:v>
                </c:pt>
                <c:pt idx="2749">
                  <c:v>229.08333333333334</c:v>
                </c:pt>
                <c:pt idx="2750">
                  <c:v>229.16666666666669</c:v>
                </c:pt>
                <c:pt idx="2751">
                  <c:v>229.25</c:v>
                </c:pt>
                <c:pt idx="2752">
                  <c:v>229.33333333333334</c:v>
                </c:pt>
                <c:pt idx="2753">
                  <c:v>229.41666666666666</c:v>
                </c:pt>
                <c:pt idx="2754">
                  <c:v>229.5</c:v>
                </c:pt>
                <c:pt idx="2755">
                  <c:v>229.58333333333331</c:v>
                </c:pt>
                <c:pt idx="2756">
                  <c:v>229.66666666666666</c:v>
                </c:pt>
                <c:pt idx="2757">
                  <c:v>229.75</c:v>
                </c:pt>
                <c:pt idx="2758">
                  <c:v>229.83333333333334</c:v>
                </c:pt>
                <c:pt idx="2759">
                  <c:v>229.91666666666669</c:v>
                </c:pt>
                <c:pt idx="2760">
                  <c:v>230</c:v>
                </c:pt>
                <c:pt idx="2761">
                  <c:v>230.08333333333331</c:v>
                </c:pt>
                <c:pt idx="2762">
                  <c:v>230.16666666666666</c:v>
                </c:pt>
                <c:pt idx="2763">
                  <c:v>230.25</c:v>
                </c:pt>
                <c:pt idx="2764">
                  <c:v>230.33333333333334</c:v>
                </c:pt>
                <c:pt idx="2765">
                  <c:v>230.41666666666669</c:v>
                </c:pt>
                <c:pt idx="2766">
                  <c:v>230.5</c:v>
                </c:pt>
                <c:pt idx="2767">
                  <c:v>230.58333333333334</c:v>
                </c:pt>
                <c:pt idx="2768">
                  <c:v>230.66666666666666</c:v>
                </c:pt>
                <c:pt idx="2769">
                  <c:v>230.75</c:v>
                </c:pt>
                <c:pt idx="2770">
                  <c:v>230.83333333333331</c:v>
                </c:pt>
                <c:pt idx="2771">
                  <c:v>230.91666666666666</c:v>
                </c:pt>
                <c:pt idx="2772">
                  <c:v>231</c:v>
                </c:pt>
                <c:pt idx="2773">
                  <c:v>231.08333333333334</c:v>
                </c:pt>
                <c:pt idx="2774">
                  <c:v>231.16666666666669</c:v>
                </c:pt>
                <c:pt idx="2775">
                  <c:v>231.25</c:v>
                </c:pt>
                <c:pt idx="2776">
                  <c:v>231.33333333333331</c:v>
                </c:pt>
                <c:pt idx="2777">
                  <c:v>231.41666666666666</c:v>
                </c:pt>
                <c:pt idx="2778">
                  <c:v>231.5</c:v>
                </c:pt>
                <c:pt idx="2779">
                  <c:v>231.58333333333334</c:v>
                </c:pt>
                <c:pt idx="2780">
                  <c:v>231.66666666666669</c:v>
                </c:pt>
                <c:pt idx="2781">
                  <c:v>231.75</c:v>
                </c:pt>
                <c:pt idx="2782">
                  <c:v>231.83333333333334</c:v>
                </c:pt>
                <c:pt idx="2783">
                  <c:v>231.91666666666666</c:v>
                </c:pt>
                <c:pt idx="2784">
                  <c:v>232</c:v>
                </c:pt>
                <c:pt idx="2785">
                  <c:v>232.08333333333331</c:v>
                </c:pt>
                <c:pt idx="2786">
                  <c:v>232.16666666666666</c:v>
                </c:pt>
                <c:pt idx="2787">
                  <c:v>232.25</c:v>
                </c:pt>
                <c:pt idx="2788">
                  <c:v>232.33333333333334</c:v>
                </c:pt>
                <c:pt idx="2789">
                  <c:v>232.41666666666669</c:v>
                </c:pt>
                <c:pt idx="2790">
                  <c:v>232.5</c:v>
                </c:pt>
                <c:pt idx="2791">
                  <c:v>232.58333333333331</c:v>
                </c:pt>
                <c:pt idx="2792">
                  <c:v>232.66666666666666</c:v>
                </c:pt>
                <c:pt idx="2793">
                  <c:v>232.75</c:v>
                </c:pt>
                <c:pt idx="2794">
                  <c:v>232.83333333333334</c:v>
                </c:pt>
                <c:pt idx="2795">
                  <c:v>232.91666666666669</c:v>
                </c:pt>
                <c:pt idx="2796">
                  <c:v>233</c:v>
                </c:pt>
                <c:pt idx="2797">
                  <c:v>233.08333333333334</c:v>
                </c:pt>
                <c:pt idx="2798">
                  <c:v>233.16666666666666</c:v>
                </c:pt>
                <c:pt idx="2799">
                  <c:v>233.25</c:v>
                </c:pt>
                <c:pt idx="2800">
                  <c:v>233.33333333333331</c:v>
                </c:pt>
                <c:pt idx="2801">
                  <c:v>233.41666666666666</c:v>
                </c:pt>
                <c:pt idx="2802">
                  <c:v>233.5</c:v>
                </c:pt>
                <c:pt idx="2803">
                  <c:v>233.58333333333334</c:v>
                </c:pt>
                <c:pt idx="2804">
                  <c:v>233.66666666666669</c:v>
                </c:pt>
                <c:pt idx="2805">
                  <c:v>233.75</c:v>
                </c:pt>
                <c:pt idx="2806">
                  <c:v>233.83333333333331</c:v>
                </c:pt>
                <c:pt idx="2807">
                  <c:v>233.91666666666666</c:v>
                </c:pt>
                <c:pt idx="2808">
                  <c:v>234</c:v>
                </c:pt>
                <c:pt idx="2809">
                  <c:v>234.08333333333334</c:v>
                </c:pt>
                <c:pt idx="2810">
                  <c:v>234.16666666666669</c:v>
                </c:pt>
                <c:pt idx="2811">
                  <c:v>234.25</c:v>
                </c:pt>
                <c:pt idx="2812">
                  <c:v>234.33333333333334</c:v>
                </c:pt>
                <c:pt idx="2813">
                  <c:v>234.41666666666666</c:v>
                </c:pt>
                <c:pt idx="2814">
                  <c:v>234.5</c:v>
                </c:pt>
                <c:pt idx="2815">
                  <c:v>234.58333333333331</c:v>
                </c:pt>
                <c:pt idx="2816">
                  <c:v>234.66666666666666</c:v>
                </c:pt>
                <c:pt idx="2817">
                  <c:v>234.75</c:v>
                </c:pt>
                <c:pt idx="2818">
                  <c:v>234.83333333333334</c:v>
                </c:pt>
                <c:pt idx="2819">
                  <c:v>234.91666666666669</c:v>
                </c:pt>
                <c:pt idx="2820">
                  <c:v>235</c:v>
                </c:pt>
                <c:pt idx="2821">
                  <c:v>235.08333333333331</c:v>
                </c:pt>
                <c:pt idx="2822">
                  <c:v>235.16666666666666</c:v>
                </c:pt>
                <c:pt idx="2823">
                  <c:v>235.25</c:v>
                </c:pt>
                <c:pt idx="2824">
                  <c:v>235.33333333333334</c:v>
                </c:pt>
                <c:pt idx="2825">
                  <c:v>235.41666666666669</c:v>
                </c:pt>
                <c:pt idx="2826">
                  <c:v>235.5</c:v>
                </c:pt>
                <c:pt idx="2827">
                  <c:v>235.58333333333334</c:v>
                </c:pt>
                <c:pt idx="2828">
                  <c:v>235.66666666666666</c:v>
                </c:pt>
                <c:pt idx="2829">
                  <c:v>235.75</c:v>
                </c:pt>
                <c:pt idx="2830">
                  <c:v>235.83333333333331</c:v>
                </c:pt>
                <c:pt idx="2831">
                  <c:v>235.91666666666666</c:v>
                </c:pt>
                <c:pt idx="2832">
                  <c:v>236</c:v>
                </c:pt>
                <c:pt idx="2833">
                  <c:v>236.08333333333334</c:v>
                </c:pt>
                <c:pt idx="2834">
                  <c:v>236.16666666666669</c:v>
                </c:pt>
                <c:pt idx="2835">
                  <c:v>236.25</c:v>
                </c:pt>
                <c:pt idx="2836">
                  <c:v>236.33333333333331</c:v>
                </c:pt>
                <c:pt idx="2837">
                  <c:v>236.41666666666666</c:v>
                </c:pt>
                <c:pt idx="2838">
                  <c:v>236.5</c:v>
                </c:pt>
                <c:pt idx="2839">
                  <c:v>236.58333333333334</c:v>
                </c:pt>
                <c:pt idx="2840">
                  <c:v>236.66666666666669</c:v>
                </c:pt>
                <c:pt idx="2841">
                  <c:v>236.75</c:v>
                </c:pt>
                <c:pt idx="2842">
                  <c:v>236.83333333333334</c:v>
                </c:pt>
                <c:pt idx="2843">
                  <c:v>236.91666666666666</c:v>
                </c:pt>
                <c:pt idx="2844">
                  <c:v>237</c:v>
                </c:pt>
                <c:pt idx="2845">
                  <c:v>237.08333333333331</c:v>
                </c:pt>
                <c:pt idx="2846">
                  <c:v>237.16666666666666</c:v>
                </c:pt>
                <c:pt idx="2847">
                  <c:v>237.25</c:v>
                </c:pt>
                <c:pt idx="2848">
                  <c:v>237.33333333333334</c:v>
                </c:pt>
                <c:pt idx="2849">
                  <c:v>237.41666666666669</c:v>
                </c:pt>
                <c:pt idx="2850">
                  <c:v>237.5</c:v>
                </c:pt>
                <c:pt idx="2851">
                  <c:v>237.58333333333331</c:v>
                </c:pt>
                <c:pt idx="2852">
                  <c:v>237.66666666666666</c:v>
                </c:pt>
                <c:pt idx="2853">
                  <c:v>237.75</c:v>
                </c:pt>
                <c:pt idx="2854">
                  <c:v>237.83333333333334</c:v>
                </c:pt>
                <c:pt idx="2855">
                  <c:v>237.91666666666669</c:v>
                </c:pt>
                <c:pt idx="2856">
                  <c:v>238</c:v>
                </c:pt>
                <c:pt idx="2857">
                  <c:v>238.08333333333334</c:v>
                </c:pt>
                <c:pt idx="2858">
                  <c:v>238.16666666666666</c:v>
                </c:pt>
                <c:pt idx="2859">
                  <c:v>238.25</c:v>
                </c:pt>
                <c:pt idx="2860">
                  <c:v>238.33333333333331</c:v>
                </c:pt>
                <c:pt idx="2861">
                  <c:v>238.41666666666666</c:v>
                </c:pt>
                <c:pt idx="2862">
                  <c:v>238.5</c:v>
                </c:pt>
                <c:pt idx="2863">
                  <c:v>238.58333333333334</c:v>
                </c:pt>
                <c:pt idx="2864">
                  <c:v>238.66666666666669</c:v>
                </c:pt>
                <c:pt idx="2865">
                  <c:v>238.75</c:v>
                </c:pt>
                <c:pt idx="2866">
                  <c:v>238.83333333333331</c:v>
                </c:pt>
                <c:pt idx="2867">
                  <c:v>238.91666666666666</c:v>
                </c:pt>
                <c:pt idx="2868">
                  <c:v>239</c:v>
                </c:pt>
                <c:pt idx="2869">
                  <c:v>239.08333333333334</c:v>
                </c:pt>
                <c:pt idx="2870">
                  <c:v>239.16666666666669</c:v>
                </c:pt>
                <c:pt idx="2871">
                  <c:v>239.25</c:v>
                </c:pt>
                <c:pt idx="2872">
                  <c:v>239.33333333333334</c:v>
                </c:pt>
                <c:pt idx="2873">
                  <c:v>239.41666666666666</c:v>
                </c:pt>
                <c:pt idx="2874">
                  <c:v>239.5</c:v>
                </c:pt>
                <c:pt idx="2875">
                  <c:v>239.58333333333331</c:v>
                </c:pt>
                <c:pt idx="2876">
                  <c:v>239.66666666666666</c:v>
                </c:pt>
                <c:pt idx="2877">
                  <c:v>239.75</c:v>
                </c:pt>
                <c:pt idx="2878">
                  <c:v>239.83333333333334</c:v>
                </c:pt>
                <c:pt idx="2879">
                  <c:v>239.91666666666669</c:v>
                </c:pt>
                <c:pt idx="2880">
                  <c:v>240</c:v>
                </c:pt>
                <c:pt idx="2881">
                  <c:v>240.08333333333331</c:v>
                </c:pt>
                <c:pt idx="2882">
                  <c:v>240.16666666666666</c:v>
                </c:pt>
                <c:pt idx="2883">
                  <c:v>240.25</c:v>
                </c:pt>
                <c:pt idx="2884">
                  <c:v>240.33333333333334</c:v>
                </c:pt>
                <c:pt idx="2885">
                  <c:v>240.41666666666669</c:v>
                </c:pt>
                <c:pt idx="2886">
                  <c:v>240.5</c:v>
                </c:pt>
                <c:pt idx="2887">
                  <c:v>240.58333333333334</c:v>
                </c:pt>
                <c:pt idx="2888">
                  <c:v>240.66666666666666</c:v>
                </c:pt>
                <c:pt idx="2889">
                  <c:v>240.75</c:v>
                </c:pt>
                <c:pt idx="2890">
                  <c:v>240.83333333333331</c:v>
                </c:pt>
                <c:pt idx="2891">
                  <c:v>240.91666666666666</c:v>
                </c:pt>
                <c:pt idx="2892">
                  <c:v>241</c:v>
                </c:pt>
                <c:pt idx="2893">
                  <c:v>241.08333333333334</c:v>
                </c:pt>
                <c:pt idx="2894">
                  <c:v>241.16666666666669</c:v>
                </c:pt>
                <c:pt idx="2895">
                  <c:v>241.25</c:v>
                </c:pt>
                <c:pt idx="2896">
                  <c:v>241.33333333333331</c:v>
                </c:pt>
                <c:pt idx="2897">
                  <c:v>241.41666666666666</c:v>
                </c:pt>
                <c:pt idx="2898">
                  <c:v>241.5</c:v>
                </c:pt>
                <c:pt idx="2899">
                  <c:v>241.58333333333334</c:v>
                </c:pt>
                <c:pt idx="2900">
                  <c:v>241.66666666666669</c:v>
                </c:pt>
                <c:pt idx="2901">
                  <c:v>241.75</c:v>
                </c:pt>
                <c:pt idx="2902">
                  <c:v>241.83333333333334</c:v>
                </c:pt>
                <c:pt idx="2903">
                  <c:v>241.91666666666666</c:v>
                </c:pt>
                <c:pt idx="2904">
                  <c:v>242</c:v>
                </c:pt>
                <c:pt idx="2905">
                  <c:v>242.08333333333331</c:v>
                </c:pt>
                <c:pt idx="2906">
                  <c:v>242.16666666666666</c:v>
                </c:pt>
                <c:pt idx="2907">
                  <c:v>242.25</c:v>
                </c:pt>
                <c:pt idx="2908">
                  <c:v>242.33333333333334</c:v>
                </c:pt>
                <c:pt idx="2909">
                  <c:v>242.41666666666669</c:v>
                </c:pt>
                <c:pt idx="2910">
                  <c:v>242.5</c:v>
                </c:pt>
                <c:pt idx="2911">
                  <c:v>242.58333333333331</c:v>
                </c:pt>
                <c:pt idx="2912">
                  <c:v>242.66666666666666</c:v>
                </c:pt>
                <c:pt idx="2913">
                  <c:v>242.75</c:v>
                </c:pt>
                <c:pt idx="2914">
                  <c:v>242.83333333333334</c:v>
                </c:pt>
                <c:pt idx="2915">
                  <c:v>242.91666666666669</c:v>
                </c:pt>
                <c:pt idx="2916">
                  <c:v>243</c:v>
                </c:pt>
                <c:pt idx="2917">
                  <c:v>243.08333333333334</c:v>
                </c:pt>
                <c:pt idx="2918">
                  <c:v>243.16666666666666</c:v>
                </c:pt>
                <c:pt idx="2919">
                  <c:v>243.25</c:v>
                </c:pt>
                <c:pt idx="2920">
                  <c:v>243.33333333333331</c:v>
                </c:pt>
                <c:pt idx="2921">
                  <c:v>243.41666666666666</c:v>
                </c:pt>
                <c:pt idx="2922">
                  <c:v>243.5</c:v>
                </c:pt>
                <c:pt idx="2923">
                  <c:v>243.58333333333334</c:v>
                </c:pt>
                <c:pt idx="2924">
                  <c:v>243.66666666666669</c:v>
                </c:pt>
                <c:pt idx="2925">
                  <c:v>243.75</c:v>
                </c:pt>
                <c:pt idx="2926">
                  <c:v>243.83333333333331</c:v>
                </c:pt>
                <c:pt idx="2927">
                  <c:v>243.91666666666666</c:v>
                </c:pt>
                <c:pt idx="2928">
                  <c:v>244</c:v>
                </c:pt>
                <c:pt idx="2929">
                  <c:v>244.08333333333334</c:v>
                </c:pt>
                <c:pt idx="2930">
                  <c:v>244.16666666666669</c:v>
                </c:pt>
                <c:pt idx="2931">
                  <c:v>244.25</c:v>
                </c:pt>
                <c:pt idx="2932">
                  <c:v>244.33333333333334</c:v>
                </c:pt>
                <c:pt idx="2933">
                  <c:v>244.41666666666666</c:v>
                </c:pt>
                <c:pt idx="2934">
                  <c:v>244.5</c:v>
                </c:pt>
                <c:pt idx="2935">
                  <c:v>244.58333333333331</c:v>
                </c:pt>
                <c:pt idx="2936">
                  <c:v>244.66666666666666</c:v>
                </c:pt>
                <c:pt idx="2937">
                  <c:v>244.75</c:v>
                </c:pt>
                <c:pt idx="2938">
                  <c:v>244.83333333333334</c:v>
                </c:pt>
                <c:pt idx="2939">
                  <c:v>244.91666666666669</c:v>
                </c:pt>
                <c:pt idx="2940">
                  <c:v>245</c:v>
                </c:pt>
                <c:pt idx="2941">
                  <c:v>245.08333333333331</c:v>
                </c:pt>
                <c:pt idx="2942">
                  <c:v>245.16666666666666</c:v>
                </c:pt>
                <c:pt idx="2943">
                  <c:v>245.25</c:v>
                </c:pt>
                <c:pt idx="2944">
                  <c:v>245.33333333333334</c:v>
                </c:pt>
                <c:pt idx="2945">
                  <c:v>245.41666666666669</c:v>
                </c:pt>
                <c:pt idx="2946">
                  <c:v>245.5</c:v>
                </c:pt>
                <c:pt idx="2947">
                  <c:v>245.58333333333334</c:v>
                </c:pt>
                <c:pt idx="2948">
                  <c:v>245.66666666666666</c:v>
                </c:pt>
                <c:pt idx="2949">
                  <c:v>245.75</c:v>
                </c:pt>
                <c:pt idx="2950">
                  <c:v>245.83333333333331</c:v>
                </c:pt>
                <c:pt idx="2951">
                  <c:v>245.91666666666666</c:v>
                </c:pt>
                <c:pt idx="2952">
                  <c:v>246</c:v>
                </c:pt>
                <c:pt idx="2953">
                  <c:v>246.08333333333334</c:v>
                </c:pt>
                <c:pt idx="2954">
                  <c:v>246.16666666666669</c:v>
                </c:pt>
                <c:pt idx="2955">
                  <c:v>246.25</c:v>
                </c:pt>
                <c:pt idx="2956">
                  <c:v>246.33333333333331</c:v>
                </c:pt>
                <c:pt idx="2957">
                  <c:v>246.41666666666666</c:v>
                </c:pt>
                <c:pt idx="2958">
                  <c:v>246.5</c:v>
                </c:pt>
                <c:pt idx="2959">
                  <c:v>246.58333333333334</c:v>
                </c:pt>
                <c:pt idx="2960">
                  <c:v>246.66666666666669</c:v>
                </c:pt>
                <c:pt idx="2961">
                  <c:v>246.75</c:v>
                </c:pt>
                <c:pt idx="2962">
                  <c:v>246.83333333333334</c:v>
                </c:pt>
                <c:pt idx="2963">
                  <c:v>246.91666666666666</c:v>
                </c:pt>
                <c:pt idx="2964">
                  <c:v>247</c:v>
                </c:pt>
                <c:pt idx="2965">
                  <c:v>247.08333333333331</c:v>
                </c:pt>
                <c:pt idx="2966">
                  <c:v>247.16666666666666</c:v>
                </c:pt>
                <c:pt idx="2967">
                  <c:v>247.25</c:v>
                </c:pt>
                <c:pt idx="2968">
                  <c:v>247.33333333333334</c:v>
                </c:pt>
                <c:pt idx="2969">
                  <c:v>247.41666666666669</c:v>
                </c:pt>
                <c:pt idx="2970">
                  <c:v>247.5</c:v>
                </c:pt>
                <c:pt idx="2971">
                  <c:v>247.58333333333331</c:v>
                </c:pt>
                <c:pt idx="2972">
                  <c:v>247.66666666666666</c:v>
                </c:pt>
                <c:pt idx="2973">
                  <c:v>247.75</c:v>
                </c:pt>
                <c:pt idx="2974">
                  <c:v>247.83333333333334</c:v>
                </c:pt>
                <c:pt idx="2975">
                  <c:v>247.91666666666669</c:v>
                </c:pt>
                <c:pt idx="2976">
                  <c:v>248</c:v>
                </c:pt>
                <c:pt idx="2977">
                  <c:v>248.08333333333334</c:v>
                </c:pt>
                <c:pt idx="2978">
                  <c:v>248.16666666666666</c:v>
                </c:pt>
                <c:pt idx="2979">
                  <c:v>248.25</c:v>
                </c:pt>
                <c:pt idx="2980">
                  <c:v>248.33333333333331</c:v>
                </c:pt>
                <c:pt idx="2981">
                  <c:v>248.41666666666666</c:v>
                </c:pt>
                <c:pt idx="2982">
                  <c:v>248.5</c:v>
                </c:pt>
                <c:pt idx="2983">
                  <c:v>248.58333333333334</c:v>
                </c:pt>
                <c:pt idx="2984">
                  <c:v>248.66666666666669</c:v>
                </c:pt>
                <c:pt idx="2985">
                  <c:v>248.75</c:v>
                </c:pt>
                <c:pt idx="2986">
                  <c:v>248.83333333333331</c:v>
                </c:pt>
                <c:pt idx="2987">
                  <c:v>248.91666666666666</c:v>
                </c:pt>
                <c:pt idx="2988">
                  <c:v>249</c:v>
                </c:pt>
                <c:pt idx="2989">
                  <c:v>249.08333333333334</c:v>
                </c:pt>
                <c:pt idx="2990">
                  <c:v>249.16666666666669</c:v>
                </c:pt>
                <c:pt idx="2991">
                  <c:v>249.25</c:v>
                </c:pt>
                <c:pt idx="2992">
                  <c:v>249.33333333333334</c:v>
                </c:pt>
                <c:pt idx="2993">
                  <c:v>249.41666666666666</c:v>
                </c:pt>
                <c:pt idx="2994">
                  <c:v>249.5</c:v>
                </c:pt>
                <c:pt idx="2995">
                  <c:v>249.58333333333331</c:v>
                </c:pt>
                <c:pt idx="2996">
                  <c:v>249.66666666666666</c:v>
                </c:pt>
                <c:pt idx="2997">
                  <c:v>249.75</c:v>
                </c:pt>
                <c:pt idx="2998">
                  <c:v>249.83333333333334</c:v>
                </c:pt>
                <c:pt idx="2999">
                  <c:v>249.91666666666669</c:v>
                </c:pt>
                <c:pt idx="3000">
                  <c:v>250</c:v>
                </c:pt>
                <c:pt idx="3001">
                  <c:v>250.08333333333331</c:v>
                </c:pt>
                <c:pt idx="3002">
                  <c:v>250.16666666666666</c:v>
                </c:pt>
                <c:pt idx="3003">
                  <c:v>250.25</c:v>
                </c:pt>
                <c:pt idx="3004">
                  <c:v>250.33333333333334</c:v>
                </c:pt>
                <c:pt idx="3005">
                  <c:v>250.41666666666669</c:v>
                </c:pt>
                <c:pt idx="3006">
                  <c:v>250.5</c:v>
                </c:pt>
                <c:pt idx="3007">
                  <c:v>250.58333333333334</c:v>
                </c:pt>
                <c:pt idx="3008">
                  <c:v>250.66666666666666</c:v>
                </c:pt>
                <c:pt idx="3009">
                  <c:v>250.75</c:v>
                </c:pt>
                <c:pt idx="3010">
                  <c:v>250.83333333333331</c:v>
                </c:pt>
                <c:pt idx="3011">
                  <c:v>250.91666666666666</c:v>
                </c:pt>
                <c:pt idx="3012">
                  <c:v>251</c:v>
                </c:pt>
                <c:pt idx="3013">
                  <c:v>251.08333333333334</c:v>
                </c:pt>
                <c:pt idx="3014">
                  <c:v>251.16666666666669</c:v>
                </c:pt>
                <c:pt idx="3015">
                  <c:v>251.25</c:v>
                </c:pt>
                <c:pt idx="3016">
                  <c:v>251.33333333333331</c:v>
                </c:pt>
                <c:pt idx="3017">
                  <c:v>251.41666666666666</c:v>
                </c:pt>
                <c:pt idx="3018">
                  <c:v>251.5</c:v>
                </c:pt>
                <c:pt idx="3019">
                  <c:v>251.58333333333334</c:v>
                </c:pt>
                <c:pt idx="3020">
                  <c:v>251.66666666666669</c:v>
                </c:pt>
                <c:pt idx="3021">
                  <c:v>251.75</c:v>
                </c:pt>
                <c:pt idx="3022">
                  <c:v>251.83333333333334</c:v>
                </c:pt>
                <c:pt idx="3023">
                  <c:v>251.91666666666666</c:v>
                </c:pt>
                <c:pt idx="3024">
                  <c:v>252</c:v>
                </c:pt>
                <c:pt idx="3025">
                  <c:v>252.08333333333331</c:v>
                </c:pt>
                <c:pt idx="3026">
                  <c:v>252.16666666666666</c:v>
                </c:pt>
                <c:pt idx="3027">
                  <c:v>252.25</c:v>
                </c:pt>
                <c:pt idx="3028">
                  <c:v>252.33333333333334</c:v>
                </c:pt>
                <c:pt idx="3029">
                  <c:v>252.41666666666669</c:v>
                </c:pt>
                <c:pt idx="3030">
                  <c:v>252.5</c:v>
                </c:pt>
                <c:pt idx="3031">
                  <c:v>252.58333333333331</c:v>
                </c:pt>
                <c:pt idx="3032">
                  <c:v>252.66666666666666</c:v>
                </c:pt>
                <c:pt idx="3033">
                  <c:v>252.75</c:v>
                </c:pt>
                <c:pt idx="3034">
                  <c:v>252.83333333333334</c:v>
                </c:pt>
                <c:pt idx="3035">
                  <c:v>252.91666666666669</c:v>
                </c:pt>
                <c:pt idx="3036">
                  <c:v>253</c:v>
                </c:pt>
                <c:pt idx="3037">
                  <c:v>253.08333333333334</c:v>
                </c:pt>
                <c:pt idx="3038">
                  <c:v>253.16666666666666</c:v>
                </c:pt>
                <c:pt idx="3039">
                  <c:v>253.25</c:v>
                </c:pt>
                <c:pt idx="3040">
                  <c:v>253.33333333333331</c:v>
                </c:pt>
                <c:pt idx="3041">
                  <c:v>253.41666666666666</c:v>
                </c:pt>
                <c:pt idx="3042">
                  <c:v>253.5</c:v>
                </c:pt>
                <c:pt idx="3043">
                  <c:v>253.58333333333334</c:v>
                </c:pt>
                <c:pt idx="3044">
                  <c:v>253.66666666666669</c:v>
                </c:pt>
                <c:pt idx="3045">
                  <c:v>253.75</c:v>
                </c:pt>
                <c:pt idx="3046">
                  <c:v>253.83333333333331</c:v>
                </c:pt>
                <c:pt idx="3047">
                  <c:v>253.91666666666666</c:v>
                </c:pt>
                <c:pt idx="3048">
                  <c:v>254</c:v>
                </c:pt>
                <c:pt idx="3049">
                  <c:v>254.08333333333334</c:v>
                </c:pt>
                <c:pt idx="3050">
                  <c:v>254.16666666666669</c:v>
                </c:pt>
                <c:pt idx="3051">
                  <c:v>254.25</c:v>
                </c:pt>
                <c:pt idx="3052">
                  <c:v>254.33333333333334</c:v>
                </c:pt>
                <c:pt idx="3053">
                  <c:v>254.41666666666666</c:v>
                </c:pt>
                <c:pt idx="3054">
                  <c:v>254.5</c:v>
                </c:pt>
                <c:pt idx="3055">
                  <c:v>254.58333333333331</c:v>
                </c:pt>
                <c:pt idx="3056">
                  <c:v>254.66666666666666</c:v>
                </c:pt>
                <c:pt idx="3057">
                  <c:v>254.75</c:v>
                </c:pt>
                <c:pt idx="3058">
                  <c:v>254.83333333333334</c:v>
                </c:pt>
                <c:pt idx="3059">
                  <c:v>254.91666666666669</c:v>
                </c:pt>
                <c:pt idx="3060">
                  <c:v>255</c:v>
                </c:pt>
                <c:pt idx="3061">
                  <c:v>255.08333333333331</c:v>
                </c:pt>
                <c:pt idx="3062">
                  <c:v>255.16666666666666</c:v>
                </c:pt>
                <c:pt idx="3063">
                  <c:v>255.25</c:v>
                </c:pt>
                <c:pt idx="3064">
                  <c:v>255.33333333333334</c:v>
                </c:pt>
                <c:pt idx="3065">
                  <c:v>255.41666666666669</c:v>
                </c:pt>
                <c:pt idx="3066">
                  <c:v>255.5</c:v>
                </c:pt>
                <c:pt idx="3067">
                  <c:v>255.58333333333334</c:v>
                </c:pt>
                <c:pt idx="3068">
                  <c:v>255.66666666666666</c:v>
                </c:pt>
                <c:pt idx="3069">
                  <c:v>255.75</c:v>
                </c:pt>
                <c:pt idx="3070">
                  <c:v>255.83333333333331</c:v>
                </c:pt>
                <c:pt idx="3071">
                  <c:v>255.91666666666666</c:v>
                </c:pt>
                <c:pt idx="3072">
                  <c:v>256</c:v>
                </c:pt>
                <c:pt idx="3073">
                  <c:v>256.08333333333337</c:v>
                </c:pt>
                <c:pt idx="3074">
                  <c:v>256.16666666666669</c:v>
                </c:pt>
                <c:pt idx="3075">
                  <c:v>256.25</c:v>
                </c:pt>
                <c:pt idx="3076">
                  <c:v>256.33333333333331</c:v>
                </c:pt>
                <c:pt idx="3077">
                  <c:v>256.41666666666663</c:v>
                </c:pt>
                <c:pt idx="3078">
                  <c:v>256.5</c:v>
                </c:pt>
                <c:pt idx="3079">
                  <c:v>256.58333333333337</c:v>
                </c:pt>
                <c:pt idx="3080">
                  <c:v>256.66666666666669</c:v>
                </c:pt>
                <c:pt idx="3081">
                  <c:v>256.75</c:v>
                </c:pt>
                <c:pt idx="3082">
                  <c:v>256.83333333333331</c:v>
                </c:pt>
                <c:pt idx="3083">
                  <c:v>256.91666666666669</c:v>
                </c:pt>
                <c:pt idx="3084">
                  <c:v>257</c:v>
                </c:pt>
                <c:pt idx="3085">
                  <c:v>257.08333333333331</c:v>
                </c:pt>
                <c:pt idx="3086">
                  <c:v>257.16666666666663</c:v>
                </c:pt>
                <c:pt idx="3087">
                  <c:v>257.25</c:v>
                </c:pt>
                <c:pt idx="3088">
                  <c:v>257.33333333333337</c:v>
                </c:pt>
                <c:pt idx="3089">
                  <c:v>257.41666666666669</c:v>
                </c:pt>
                <c:pt idx="3090">
                  <c:v>257.5</c:v>
                </c:pt>
                <c:pt idx="3091">
                  <c:v>257.58333333333331</c:v>
                </c:pt>
                <c:pt idx="3092">
                  <c:v>257.66666666666663</c:v>
                </c:pt>
                <c:pt idx="3093">
                  <c:v>257.75</c:v>
                </c:pt>
                <c:pt idx="3094">
                  <c:v>257.83333333333337</c:v>
                </c:pt>
                <c:pt idx="3095">
                  <c:v>257.91666666666669</c:v>
                </c:pt>
                <c:pt idx="3096">
                  <c:v>258</c:v>
                </c:pt>
                <c:pt idx="3097">
                  <c:v>258.08333333333331</c:v>
                </c:pt>
                <c:pt idx="3098">
                  <c:v>258.16666666666669</c:v>
                </c:pt>
                <c:pt idx="3099">
                  <c:v>258.25</c:v>
                </c:pt>
                <c:pt idx="3100">
                  <c:v>258.33333333333331</c:v>
                </c:pt>
                <c:pt idx="3101">
                  <c:v>258.41666666666663</c:v>
                </c:pt>
                <c:pt idx="3102">
                  <c:v>258.5</c:v>
                </c:pt>
                <c:pt idx="3103">
                  <c:v>258.58333333333337</c:v>
                </c:pt>
                <c:pt idx="3104">
                  <c:v>258.66666666666669</c:v>
                </c:pt>
                <c:pt idx="3105">
                  <c:v>258.75</c:v>
                </c:pt>
                <c:pt idx="3106">
                  <c:v>258.83333333333331</c:v>
                </c:pt>
                <c:pt idx="3107">
                  <c:v>258.91666666666663</c:v>
                </c:pt>
                <c:pt idx="3108">
                  <c:v>259</c:v>
                </c:pt>
                <c:pt idx="3109">
                  <c:v>259.08333333333337</c:v>
                </c:pt>
                <c:pt idx="3110">
                  <c:v>259.16666666666669</c:v>
                </c:pt>
                <c:pt idx="3111">
                  <c:v>259.25</c:v>
                </c:pt>
                <c:pt idx="3112">
                  <c:v>259.33333333333331</c:v>
                </c:pt>
                <c:pt idx="3113">
                  <c:v>259.41666666666669</c:v>
                </c:pt>
                <c:pt idx="3114">
                  <c:v>259.5</c:v>
                </c:pt>
                <c:pt idx="3115">
                  <c:v>259.58333333333331</c:v>
                </c:pt>
                <c:pt idx="3116">
                  <c:v>259.66666666666663</c:v>
                </c:pt>
                <c:pt idx="3117">
                  <c:v>259.75</c:v>
                </c:pt>
                <c:pt idx="3118">
                  <c:v>259.83333333333337</c:v>
                </c:pt>
                <c:pt idx="3119">
                  <c:v>259.91666666666669</c:v>
                </c:pt>
                <c:pt idx="3120">
                  <c:v>260</c:v>
                </c:pt>
                <c:pt idx="3121">
                  <c:v>260.08333333333331</c:v>
                </c:pt>
                <c:pt idx="3122">
                  <c:v>260.16666666666663</c:v>
                </c:pt>
                <c:pt idx="3123">
                  <c:v>260.25</c:v>
                </c:pt>
                <c:pt idx="3124">
                  <c:v>260.33333333333337</c:v>
                </c:pt>
                <c:pt idx="3125">
                  <c:v>260.41666666666669</c:v>
                </c:pt>
                <c:pt idx="3126">
                  <c:v>260.5</c:v>
                </c:pt>
                <c:pt idx="3127">
                  <c:v>260.58333333333331</c:v>
                </c:pt>
                <c:pt idx="3128">
                  <c:v>260.66666666666669</c:v>
                </c:pt>
                <c:pt idx="3129">
                  <c:v>260.75</c:v>
                </c:pt>
                <c:pt idx="3130">
                  <c:v>260.83333333333331</c:v>
                </c:pt>
                <c:pt idx="3131">
                  <c:v>260.91666666666663</c:v>
                </c:pt>
                <c:pt idx="3132">
                  <c:v>261</c:v>
                </c:pt>
                <c:pt idx="3133">
                  <c:v>261.08333333333337</c:v>
                </c:pt>
                <c:pt idx="3134">
                  <c:v>261.16666666666669</c:v>
                </c:pt>
                <c:pt idx="3135">
                  <c:v>261.25</c:v>
                </c:pt>
                <c:pt idx="3136">
                  <c:v>261.33333333333331</c:v>
                </c:pt>
                <c:pt idx="3137">
                  <c:v>261.41666666666663</c:v>
                </c:pt>
                <c:pt idx="3138">
                  <c:v>261.5</c:v>
                </c:pt>
                <c:pt idx="3139">
                  <c:v>261.58333333333337</c:v>
                </c:pt>
                <c:pt idx="3140">
                  <c:v>261.66666666666669</c:v>
                </c:pt>
                <c:pt idx="3141">
                  <c:v>261.75</c:v>
                </c:pt>
                <c:pt idx="3142">
                  <c:v>261.83333333333331</c:v>
                </c:pt>
                <c:pt idx="3143">
                  <c:v>261.91666666666669</c:v>
                </c:pt>
                <c:pt idx="3144">
                  <c:v>262</c:v>
                </c:pt>
                <c:pt idx="3145">
                  <c:v>262.08333333333331</c:v>
                </c:pt>
                <c:pt idx="3146">
                  <c:v>262.16666666666663</c:v>
                </c:pt>
                <c:pt idx="3147">
                  <c:v>262.25</c:v>
                </c:pt>
                <c:pt idx="3148">
                  <c:v>262.33333333333337</c:v>
                </c:pt>
                <c:pt idx="3149">
                  <c:v>262.41666666666669</c:v>
                </c:pt>
                <c:pt idx="3150">
                  <c:v>262.5</c:v>
                </c:pt>
                <c:pt idx="3151">
                  <c:v>262.58333333333331</c:v>
                </c:pt>
                <c:pt idx="3152">
                  <c:v>262.66666666666663</c:v>
                </c:pt>
                <c:pt idx="3153">
                  <c:v>262.75</c:v>
                </c:pt>
                <c:pt idx="3154">
                  <c:v>262.83333333333337</c:v>
                </c:pt>
                <c:pt idx="3155">
                  <c:v>262.91666666666669</c:v>
                </c:pt>
                <c:pt idx="3156">
                  <c:v>263</c:v>
                </c:pt>
                <c:pt idx="3157">
                  <c:v>263.08333333333331</c:v>
                </c:pt>
                <c:pt idx="3158">
                  <c:v>263.16666666666669</c:v>
                </c:pt>
                <c:pt idx="3159">
                  <c:v>263.25</c:v>
                </c:pt>
                <c:pt idx="3160">
                  <c:v>263.33333333333331</c:v>
                </c:pt>
                <c:pt idx="3161">
                  <c:v>263.41666666666663</c:v>
                </c:pt>
                <c:pt idx="3162">
                  <c:v>263.5</c:v>
                </c:pt>
                <c:pt idx="3163">
                  <c:v>263.58333333333337</c:v>
                </c:pt>
                <c:pt idx="3164">
                  <c:v>263.66666666666669</c:v>
                </c:pt>
                <c:pt idx="3165">
                  <c:v>263.75</c:v>
                </c:pt>
                <c:pt idx="3166">
                  <c:v>263.83333333333331</c:v>
                </c:pt>
                <c:pt idx="3167">
                  <c:v>263.91666666666663</c:v>
                </c:pt>
                <c:pt idx="3168">
                  <c:v>264</c:v>
                </c:pt>
                <c:pt idx="3169">
                  <c:v>264.08333333333337</c:v>
                </c:pt>
                <c:pt idx="3170">
                  <c:v>264.16666666666669</c:v>
                </c:pt>
                <c:pt idx="3171">
                  <c:v>264.25</c:v>
                </c:pt>
                <c:pt idx="3172">
                  <c:v>264.33333333333331</c:v>
                </c:pt>
                <c:pt idx="3173">
                  <c:v>264.41666666666669</c:v>
                </c:pt>
                <c:pt idx="3174">
                  <c:v>264.5</c:v>
                </c:pt>
                <c:pt idx="3175">
                  <c:v>264.58333333333331</c:v>
                </c:pt>
                <c:pt idx="3176">
                  <c:v>264.66666666666663</c:v>
                </c:pt>
                <c:pt idx="3177">
                  <c:v>264.75</c:v>
                </c:pt>
                <c:pt idx="3178">
                  <c:v>264.83333333333337</c:v>
                </c:pt>
                <c:pt idx="3179">
                  <c:v>264.91666666666669</c:v>
                </c:pt>
                <c:pt idx="3180">
                  <c:v>265</c:v>
                </c:pt>
                <c:pt idx="3181">
                  <c:v>265.08333333333331</c:v>
                </c:pt>
                <c:pt idx="3182">
                  <c:v>265.16666666666663</c:v>
                </c:pt>
                <c:pt idx="3183">
                  <c:v>265.25</c:v>
                </c:pt>
                <c:pt idx="3184">
                  <c:v>265.33333333333337</c:v>
                </c:pt>
                <c:pt idx="3185">
                  <c:v>265.41666666666669</c:v>
                </c:pt>
                <c:pt idx="3186">
                  <c:v>265.5</c:v>
                </c:pt>
                <c:pt idx="3187">
                  <c:v>265.58333333333331</c:v>
                </c:pt>
                <c:pt idx="3188">
                  <c:v>265.66666666666669</c:v>
                </c:pt>
                <c:pt idx="3189">
                  <c:v>265.75</c:v>
                </c:pt>
                <c:pt idx="3190">
                  <c:v>265.83333333333331</c:v>
                </c:pt>
                <c:pt idx="3191">
                  <c:v>265.91666666666663</c:v>
                </c:pt>
                <c:pt idx="3192">
                  <c:v>266</c:v>
                </c:pt>
                <c:pt idx="3193">
                  <c:v>266.08333333333337</c:v>
                </c:pt>
                <c:pt idx="3194">
                  <c:v>266.16666666666669</c:v>
                </c:pt>
                <c:pt idx="3195">
                  <c:v>266.25</c:v>
                </c:pt>
                <c:pt idx="3196">
                  <c:v>266.33333333333331</c:v>
                </c:pt>
                <c:pt idx="3197">
                  <c:v>266.41666666666663</c:v>
                </c:pt>
                <c:pt idx="3198">
                  <c:v>266.5</c:v>
                </c:pt>
                <c:pt idx="3199">
                  <c:v>266.58333333333337</c:v>
                </c:pt>
                <c:pt idx="3200">
                  <c:v>266.66666666666669</c:v>
                </c:pt>
                <c:pt idx="3201">
                  <c:v>266.75</c:v>
                </c:pt>
                <c:pt idx="3202">
                  <c:v>266.83333333333331</c:v>
                </c:pt>
                <c:pt idx="3203">
                  <c:v>266.91666666666669</c:v>
                </c:pt>
                <c:pt idx="3204">
                  <c:v>267</c:v>
                </c:pt>
                <c:pt idx="3205">
                  <c:v>267.08333333333331</c:v>
                </c:pt>
                <c:pt idx="3206">
                  <c:v>267.16666666666663</c:v>
                </c:pt>
                <c:pt idx="3207">
                  <c:v>267.25</c:v>
                </c:pt>
                <c:pt idx="3208">
                  <c:v>267.33333333333337</c:v>
                </c:pt>
                <c:pt idx="3209">
                  <c:v>267.41666666666669</c:v>
                </c:pt>
                <c:pt idx="3210">
                  <c:v>267.5</c:v>
                </c:pt>
                <c:pt idx="3211">
                  <c:v>267.58333333333331</c:v>
                </c:pt>
                <c:pt idx="3212">
                  <c:v>267.66666666666663</c:v>
                </c:pt>
                <c:pt idx="3213">
                  <c:v>267.75</c:v>
                </c:pt>
                <c:pt idx="3214">
                  <c:v>267.83333333333337</c:v>
                </c:pt>
                <c:pt idx="3215">
                  <c:v>267.91666666666669</c:v>
                </c:pt>
                <c:pt idx="3216">
                  <c:v>268</c:v>
                </c:pt>
                <c:pt idx="3217">
                  <c:v>268.08333333333331</c:v>
                </c:pt>
                <c:pt idx="3218">
                  <c:v>268.16666666666669</c:v>
                </c:pt>
                <c:pt idx="3219">
                  <c:v>268.25</c:v>
                </c:pt>
                <c:pt idx="3220">
                  <c:v>268.33333333333331</c:v>
                </c:pt>
                <c:pt idx="3221">
                  <c:v>268.41666666666663</c:v>
                </c:pt>
                <c:pt idx="3222">
                  <c:v>268.5</c:v>
                </c:pt>
                <c:pt idx="3223">
                  <c:v>268.58333333333337</c:v>
                </c:pt>
                <c:pt idx="3224">
                  <c:v>268.66666666666669</c:v>
                </c:pt>
                <c:pt idx="3225">
                  <c:v>268.75</c:v>
                </c:pt>
                <c:pt idx="3226">
                  <c:v>268.83333333333331</c:v>
                </c:pt>
                <c:pt idx="3227">
                  <c:v>268.91666666666663</c:v>
                </c:pt>
                <c:pt idx="3228">
                  <c:v>269</c:v>
                </c:pt>
                <c:pt idx="3229">
                  <c:v>269.08333333333337</c:v>
                </c:pt>
                <c:pt idx="3230">
                  <c:v>269.16666666666669</c:v>
                </c:pt>
                <c:pt idx="3231">
                  <c:v>269.25</c:v>
                </c:pt>
                <c:pt idx="3232">
                  <c:v>269.33333333333331</c:v>
                </c:pt>
                <c:pt idx="3233">
                  <c:v>269.41666666666669</c:v>
                </c:pt>
                <c:pt idx="3234">
                  <c:v>269.5</c:v>
                </c:pt>
                <c:pt idx="3235">
                  <c:v>269.58333333333331</c:v>
                </c:pt>
                <c:pt idx="3236">
                  <c:v>269.66666666666663</c:v>
                </c:pt>
                <c:pt idx="3237">
                  <c:v>269.75</c:v>
                </c:pt>
                <c:pt idx="3238">
                  <c:v>269.83333333333337</c:v>
                </c:pt>
                <c:pt idx="3239">
                  <c:v>269.91666666666669</c:v>
                </c:pt>
                <c:pt idx="3240">
                  <c:v>270</c:v>
                </c:pt>
                <c:pt idx="3241">
                  <c:v>270.08333333333331</c:v>
                </c:pt>
                <c:pt idx="3242">
                  <c:v>270.16666666666663</c:v>
                </c:pt>
                <c:pt idx="3243">
                  <c:v>270.25</c:v>
                </c:pt>
                <c:pt idx="3244">
                  <c:v>270.33333333333337</c:v>
                </c:pt>
                <c:pt idx="3245">
                  <c:v>270.41666666666669</c:v>
                </c:pt>
                <c:pt idx="3246">
                  <c:v>270.5</c:v>
                </c:pt>
                <c:pt idx="3247">
                  <c:v>270.58333333333331</c:v>
                </c:pt>
                <c:pt idx="3248">
                  <c:v>270.66666666666669</c:v>
                </c:pt>
                <c:pt idx="3249">
                  <c:v>270.75</c:v>
                </c:pt>
                <c:pt idx="3250">
                  <c:v>270.83333333333331</c:v>
                </c:pt>
                <c:pt idx="3251">
                  <c:v>270.91666666666663</c:v>
                </c:pt>
                <c:pt idx="3252">
                  <c:v>271</c:v>
                </c:pt>
                <c:pt idx="3253">
                  <c:v>271.08333333333337</c:v>
                </c:pt>
                <c:pt idx="3254">
                  <c:v>271.16666666666669</c:v>
                </c:pt>
                <c:pt idx="3255">
                  <c:v>271.25</c:v>
                </c:pt>
                <c:pt idx="3256">
                  <c:v>271.33333333333331</c:v>
                </c:pt>
                <c:pt idx="3257">
                  <c:v>271.41666666666663</c:v>
                </c:pt>
                <c:pt idx="3258">
                  <c:v>271.5</c:v>
                </c:pt>
                <c:pt idx="3259">
                  <c:v>271.58333333333337</c:v>
                </c:pt>
                <c:pt idx="3260">
                  <c:v>271.66666666666669</c:v>
                </c:pt>
                <c:pt idx="3261">
                  <c:v>271.75</c:v>
                </c:pt>
                <c:pt idx="3262">
                  <c:v>271.83333333333331</c:v>
                </c:pt>
                <c:pt idx="3263">
                  <c:v>271.91666666666669</c:v>
                </c:pt>
                <c:pt idx="3264">
                  <c:v>272</c:v>
                </c:pt>
                <c:pt idx="3265">
                  <c:v>272.08333333333331</c:v>
                </c:pt>
                <c:pt idx="3266">
                  <c:v>272.16666666666663</c:v>
                </c:pt>
                <c:pt idx="3267">
                  <c:v>272.25</c:v>
                </c:pt>
                <c:pt idx="3268">
                  <c:v>272.33333333333337</c:v>
                </c:pt>
                <c:pt idx="3269">
                  <c:v>272.41666666666669</c:v>
                </c:pt>
                <c:pt idx="3270">
                  <c:v>272.5</c:v>
                </c:pt>
                <c:pt idx="3271">
                  <c:v>272.58333333333331</c:v>
                </c:pt>
                <c:pt idx="3272">
                  <c:v>272.66666666666663</c:v>
                </c:pt>
                <c:pt idx="3273">
                  <c:v>272.75</c:v>
                </c:pt>
                <c:pt idx="3274">
                  <c:v>272.83333333333337</c:v>
                </c:pt>
                <c:pt idx="3275">
                  <c:v>272.91666666666669</c:v>
                </c:pt>
                <c:pt idx="3276">
                  <c:v>273</c:v>
                </c:pt>
                <c:pt idx="3277">
                  <c:v>273.08333333333331</c:v>
                </c:pt>
                <c:pt idx="3278">
                  <c:v>273.16666666666669</c:v>
                </c:pt>
                <c:pt idx="3279">
                  <c:v>273.25</c:v>
                </c:pt>
                <c:pt idx="3280">
                  <c:v>273.33333333333331</c:v>
                </c:pt>
                <c:pt idx="3281">
                  <c:v>273.41666666666663</c:v>
                </c:pt>
                <c:pt idx="3282">
                  <c:v>273.5</c:v>
                </c:pt>
                <c:pt idx="3283">
                  <c:v>273.58333333333337</c:v>
                </c:pt>
                <c:pt idx="3284">
                  <c:v>273.66666666666669</c:v>
                </c:pt>
                <c:pt idx="3285">
                  <c:v>273.75</c:v>
                </c:pt>
                <c:pt idx="3286">
                  <c:v>273.83333333333331</c:v>
                </c:pt>
                <c:pt idx="3287">
                  <c:v>273.91666666666663</c:v>
                </c:pt>
                <c:pt idx="3288">
                  <c:v>274</c:v>
                </c:pt>
                <c:pt idx="3289">
                  <c:v>274.08333333333337</c:v>
                </c:pt>
                <c:pt idx="3290">
                  <c:v>274.16666666666669</c:v>
                </c:pt>
                <c:pt idx="3291">
                  <c:v>274.25</c:v>
                </c:pt>
                <c:pt idx="3292">
                  <c:v>274.33333333333331</c:v>
                </c:pt>
                <c:pt idx="3293">
                  <c:v>274.41666666666669</c:v>
                </c:pt>
                <c:pt idx="3294">
                  <c:v>274.5</c:v>
                </c:pt>
                <c:pt idx="3295">
                  <c:v>274.58333333333331</c:v>
                </c:pt>
                <c:pt idx="3296">
                  <c:v>274.66666666666663</c:v>
                </c:pt>
                <c:pt idx="3297">
                  <c:v>274.75</c:v>
                </c:pt>
                <c:pt idx="3298">
                  <c:v>274.83333333333337</c:v>
                </c:pt>
                <c:pt idx="3299">
                  <c:v>274.91666666666669</c:v>
                </c:pt>
                <c:pt idx="3300">
                  <c:v>275</c:v>
                </c:pt>
                <c:pt idx="3301">
                  <c:v>275.08333333333331</c:v>
                </c:pt>
                <c:pt idx="3302">
                  <c:v>275.16666666666663</c:v>
                </c:pt>
                <c:pt idx="3303">
                  <c:v>275.25</c:v>
                </c:pt>
                <c:pt idx="3304">
                  <c:v>275.33333333333337</c:v>
                </c:pt>
                <c:pt idx="3305">
                  <c:v>275.41666666666669</c:v>
                </c:pt>
                <c:pt idx="3306">
                  <c:v>275.5</c:v>
                </c:pt>
                <c:pt idx="3307">
                  <c:v>275.58333333333331</c:v>
                </c:pt>
                <c:pt idx="3308">
                  <c:v>275.66666666666669</c:v>
                </c:pt>
                <c:pt idx="3309">
                  <c:v>275.75</c:v>
                </c:pt>
                <c:pt idx="3310">
                  <c:v>275.83333333333331</c:v>
                </c:pt>
                <c:pt idx="3311">
                  <c:v>275.91666666666663</c:v>
                </c:pt>
                <c:pt idx="3312">
                  <c:v>276</c:v>
                </c:pt>
                <c:pt idx="3313">
                  <c:v>276.08333333333337</c:v>
                </c:pt>
                <c:pt idx="3314">
                  <c:v>276.16666666666669</c:v>
                </c:pt>
                <c:pt idx="3315">
                  <c:v>276.25</c:v>
                </c:pt>
                <c:pt idx="3316">
                  <c:v>276.33333333333331</c:v>
                </c:pt>
                <c:pt idx="3317">
                  <c:v>276.41666666666663</c:v>
                </c:pt>
                <c:pt idx="3318">
                  <c:v>276.5</c:v>
                </c:pt>
                <c:pt idx="3319">
                  <c:v>276.58333333333337</c:v>
                </c:pt>
                <c:pt idx="3320">
                  <c:v>276.66666666666669</c:v>
                </c:pt>
                <c:pt idx="3321">
                  <c:v>276.75</c:v>
                </c:pt>
                <c:pt idx="3322">
                  <c:v>276.83333333333331</c:v>
                </c:pt>
                <c:pt idx="3323">
                  <c:v>276.91666666666669</c:v>
                </c:pt>
                <c:pt idx="3324">
                  <c:v>277</c:v>
                </c:pt>
                <c:pt idx="3325">
                  <c:v>277.08333333333331</c:v>
                </c:pt>
                <c:pt idx="3326">
                  <c:v>277.16666666666663</c:v>
                </c:pt>
                <c:pt idx="3327">
                  <c:v>277.25</c:v>
                </c:pt>
                <c:pt idx="3328">
                  <c:v>277.33333333333337</c:v>
                </c:pt>
                <c:pt idx="3329">
                  <c:v>277.41666666666669</c:v>
                </c:pt>
                <c:pt idx="3330">
                  <c:v>277.5</c:v>
                </c:pt>
                <c:pt idx="3331">
                  <c:v>277.58333333333331</c:v>
                </c:pt>
                <c:pt idx="3332">
                  <c:v>277.66666666666663</c:v>
                </c:pt>
                <c:pt idx="3333">
                  <c:v>277.75</c:v>
                </c:pt>
                <c:pt idx="3334">
                  <c:v>277.83333333333337</c:v>
                </c:pt>
                <c:pt idx="3335">
                  <c:v>277.91666666666669</c:v>
                </c:pt>
                <c:pt idx="3336">
                  <c:v>278</c:v>
                </c:pt>
                <c:pt idx="3337">
                  <c:v>278.08333333333331</c:v>
                </c:pt>
                <c:pt idx="3338">
                  <c:v>278.16666666666669</c:v>
                </c:pt>
                <c:pt idx="3339">
                  <c:v>278.25</c:v>
                </c:pt>
                <c:pt idx="3340">
                  <c:v>278.33333333333331</c:v>
                </c:pt>
                <c:pt idx="3341">
                  <c:v>278.41666666666663</c:v>
                </c:pt>
                <c:pt idx="3342">
                  <c:v>278.5</c:v>
                </c:pt>
                <c:pt idx="3343">
                  <c:v>278.58333333333337</c:v>
                </c:pt>
                <c:pt idx="3344">
                  <c:v>278.66666666666669</c:v>
                </c:pt>
                <c:pt idx="3345">
                  <c:v>278.75</c:v>
                </c:pt>
                <c:pt idx="3346">
                  <c:v>278.83333333333331</c:v>
                </c:pt>
                <c:pt idx="3347">
                  <c:v>278.91666666666663</c:v>
                </c:pt>
                <c:pt idx="3348">
                  <c:v>279</c:v>
                </c:pt>
                <c:pt idx="3349">
                  <c:v>279.08333333333337</c:v>
                </c:pt>
                <c:pt idx="3350">
                  <c:v>279.16666666666669</c:v>
                </c:pt>
                <c:pt idx="3351">
                  <c:v>279.25</c:v>
                </c:pt>
                <c:pt idx="3352">
                  <c:v>279.33333333333331</c:v>
                </c:pt>
                <c:pt idx="3353">
                  <c:v>279.41666666666669</c:v>
                </c:pt>
                <c:pt idx="3354">
                  <c:v>279.5</c:v>
                </c:pt>
                <c:pt idx="3355">
                  <c:v>279.58333333333331</c:v>
                </c:pt>
                <c:pt idx="3356">
                  <c:v>279.66666666666663</c:v>
                </c:pt>
                <c:pt idx="3357">
                  <c:v>279.75</c:v>
                </c:pt>
                <c:pt idx="3358">
                  <c:v>279.83333333333337</c:v>
                </c:pt>
                <c:pt idx="3359">
                  <c:v>279.91666666666669</c:v>
                </c:pt>
                <c:pt idx="3360">
                  <c:v>280</c:v>
                </c:pt>
                <c:pt idx="3361">
                  <c:v>280.08333333333331</c:v>
                </c:pt>
                <c:pt idx="3362">
                  <c:v>280.16666666666663</c:v>
                </c:pt>
                <c:pt idx="3363">
                  <c:v>280.25</c:v>
                </c:pt>
                <c:pt idx="3364">
                  <c:v>280.33333333333337</c:v>
                </c:pt>
                <c:pt idx="3365">
                  <c:v>280.41666666666669</c:v>
                </c:pt>
                <c:pt idx="3366">
                  <c:v>280.5</c:v>
                </c:pt>
                <c:pt idx="3367">
                  <c:v>280.58333333333331</c:v>
                </c:pt>
                <c:pt idx="3368">
                  <c:v>280.66666666666669</c:v>
                </c:pt>
                <c:pt idx="3369">
                  <c:v>280.75</c:v>
                </c:pt>
                <c:pt idx="3370">
                  <c:v>280.83333333333331</c:v>
                </c:pt>
                <c:pt idx="3371">
                  <c:v>280.91666666666663</c:v>
                </c:pt>
                <c:pt idx="3372">
                  <c:v>281</c:v>
                </c:pt>
                <c:pt idx="3373">
                  <c:v>281.08333333333337</c:v>
                </c:pt>
                <c:pt idx="3374">
                  <c:v>281.16666666666669</c:v>
                </c:pt>
                <c:pt idx="3375">
                  <c:v>281.25</c:v>
                </c:pt>
                <c:pt idx="3376">
                  <c:v>281.33333333333331</c:v>
                </c:pt>
                <c:pt idx="3377">
                  <c:v>281.41666666666663</c:v>
                </c:pt>
                <c:pt idx="3378">
                  <c:v>281.5</c:v>
                </c:pt>
                <c:pt idx="3379">
                  <c:v>281.58333333333337</c:v>
                </c:pt>
                <c:pt idx="3380">
                  <c:v>281.66666666666669</c:v>
                </c:pt>
                <c:pt idx="3381">
                  <c:v>281.75</c:v>
                </c:pt>
                <c:pt idx="3382">
                  <c:v>281.83333333333331</c:v>
                </c:pt>
                <c:pt idx="3383">
                  <c:v>281.91666666666669</c:v>
                </c:pt>
                <c:pt idx="3384">
                  <c:v>282</c:v>
                </c:pt>
                <c:pt idx="3385">
                  <c:v>282.08333333333331</c:v>
                </c:pt>
                <c:pt idx="3386">
                  <c:v>282.16666666666663</c:v>
                </c:pt>
                <c:pt idx="3387">
                  <c:v>282.25</c:v>
                </c:pt>
                <c:pt idx="3388">
                  <c:v>282.33333333333337</c:v>
                </c:pt>
                <c:pt idx="3389">
                  <c:v>282.41666666666669</c:v>
                </c:pt>
                <c:pt idx="3390">
                  <c:v>282.5</c:v>
                </c:pt>
                <c:pt idx="3391">
                  <c:v>282.58333333333331</c:v>
                </c:pt>
                <c:pt idx="3392">
                  <c:v>282.66666666666663</c:v>
                </c:pt>
                <c:pt idx="3393">
                  <c:v>282.75</c:v>
                </c:pt>
                <c:pt idx="3394">
                  <c:v>282.83333333333337</c:v>
                </c:pt>
                <c:pt idx="3395">
                  <c:v>282.91666666666669</c:v>
                </c:pt>
                <c:pt idx="3396">
                  <c:v>283</c:v>
                </c:pt>
                <c:pt idx="3397">
                  <c:v>283.08333333333331</c:v>
                </c:pt>
                <c:pt idx="3398">
                  <c:v>283.16666666666669</c:v>
                </c:pt>
                <c:pt idx="3399">
                  <c:v>283.25</c:v>
                </c:pt>
                <c:pt idx="3400">
                  <c:v>283.33333333333331</c:v>
                </c:pt>
                <c:pt idx="3401">
                  <c:v>283.41666666666663</c:v>
                </c:pt>
                <c:pt idx="3402">
                  <c:v>283.5</c:v>
                </c:pt>
                <c:pt idx="3403">
                  <c:v>283.58333333333337</c:v>
                </c:pt>
                <c:pt idx="3404">
                  <c:v>283.66666666666669</c:v>
                </c:pt>
                <c:pt idx="3405">
                  <c:v>283.75</c:v>
                </c:pt>
                <c:pt idx="3406">
                  <c:v>283.83333333333331</c:v>
                </c:pt>
                <c:pt idx="3407">
                  <c:v>283.91666666666663</c:v>
                </c:pt>
                <c:pt idx="3408">
                  <c:v>284</c:v>
                </c:pt>
                <c:pt idx="3409">
                  <c:v>284.08333333333337</c:v>
                </c:pt>
                <c:pt idx="3410">
                  <c:v>284.16666666666669</c:v>
                </c:pt>
                <c:pt idx="3411">
                  <c:v>284.25</c:v>
                </c:pt>
                <c:pt idx="3412">
                  <c:v>284.33333333333331</c:v>
                </c:pt>
                <c:pt idx="3413">
                  <c:v>284.41666666666669</c:v>
                </c:pt>
                <c:pt idx="3414">
                  <c:v>284.5</c:v>
                </c:pt>
                <c:pt idx="3415">
                  <c:v>284.58333333333331</c:v>
                </c:pt>
                <c:pt idx="3416">
                  <c:v>284.66666666666663</c:v>
                </c:pt>
                <c:pt idx="3417">
                  <c:v>284.75</c:v>
                </c:pt>
                <c:pt idx="3418">
                  <c:v>284.83333333333337</c:v>
                </c:pt>
                <c:pt idx="3419">
                  <c:v>284.91666666666669</c:v>
                </c:pt>
                <c:pt idx="3420">
                  <c:v>285</c:v>
                </c:pt>
                <c:pt idx="3421">
                  <c:v>285.08333333333331</c:v>
                </c:pt>
                <c:pt idx="3422">
                  <c:v>285.16666666666663</c:v>
                </c:pt>
                <c:pt idx="3423">
                  <c:v>285.25</c:v>
                </c:pt>
                <c:pt idx="3424">
                  <c:v>285.33333333333337</c:v>
                </c:pt>
                <c:pt idx="3425">
                  <c:v>285.41666666666669</c:v>
                </c:pt>
                <c:pt idx="3426">
                  <c:v>285.5</c:v>
                </c:pt>
                <c:pt idx="3427">
                  <c:v>285.58333333333331</c:v>
                </c:pt>
                <c:pt idx="3428">
                  <c:v>285.66666666666669</c:v>
                </c:pt>
                <c:pt idx="3429">
                  <c:v>285.75</c:v>
                </c:pt>
                <c:pt idx="3430">
                  <c:v>285.83333333333331</c:v>
                </c:pt>
                <c:pt idx="3431">
                  <c:v>285.91666666666663</c:v>
                </c:pt>
                <c:pt idx="3432">
                  <c:v>286</c:v>
                </c:pt>
                <c:pt idx="3433">
                  <c:v>286.08333333333337</c:v>
                </c:pt>
                <c:pt idx="3434">
                  <c:v>286.16666666666669</c:v>
                </c:pt>
                <c:pt idx="3435">
                  <c:v>286.25</c:v>
                </c:pt>
                <c:pt idx="3436">
                  <c:v>286.33333333333331</c:v>
                </c:pt>
                <c:pt idx="3437">
                  <c:v>286.41666666666663</c:v>
                </c:pt>
                <c:pt idx="3438">
                  <c:v>286.5</c:v>
                </c:pt>
                <c:pt idx="3439">
                  <c:v>286.58333333333337</c:v>
                </c:pt>
                <c:pt idx="3440">
                  <c:v>286.66666666666669</c:v>
                </c:pt>
                <c:pt idx="3441">
                  <c:v>286.75</c:v>
                </c:pt>
                <c:pt idx="3442">
                  <c:v>286.83333333333331</c:v>
                </c:pt>
                <c:pt idx="3443">
                  <c:v>286.91666666666669</c:v>
                </c:pt>
                <c:pt idx="3444">
                  <c:v>287</c:v>
                </c:pt>
                <c:pt idx="3445">
                  <c:v>287.08333333333331</c:v>
                </c:pt>
                <c:pt idx="3446">
                  <c:v>287.16666666666663</c:v>
                </c:pt>
                <c:pt idx="3447">
                  <c:v>287.25</c:v>
                </c:pt>
                <c:pt idx="3448">
                  <c:v>287.33333333333337</c:v>
                </c:pt>
                <c:pt idx="3449">
                  <c:v>287.41666666666669</c:v>
                </c:pt>
                <c:pt idx="3450">
                  <c:v>287.5</c:v>
                </c:pt>
                <c:pt idx="3451">
                  <c:v>287.58333333333331</c:v>
                </c:pt>
                <c:pt idx="3452">
                  <c:v>287.66666666666663</c:v>
                </c:pt>
                <c:pt idx="3453">
                  <c:v>287.75</c:v>
                </c:pt>
                <c:pt idx="3454">
                  <c:v>287.83333333333337</c:v>
                </c:pt>
                <c:pt idx="3455">
                  <c:v>287.91666666666669</c:v>
                </c:pt>
                <c:pt idx="3456">
                  <c:v>288</c:v>
                </c:pt>
                <c:pt idx="3457">
                  <c:v>288.08333333333331</c:v>
                </c:pt>
                <c:pt idx="3458">
                  <c:v>288.16666666666669</c:v>
                </c:pt>
                <c:pt idx="3459">
                  <c:v>288.25</c:v>
                </c:pt>
                <c:pt idx="3460">
                  <c:v>288.33333333333331</c:v>
                </c:pt>
                <c:pt idx="3461">
                  <c:v>288.41666666666663</c:v>
                </c:pt>
                <c:pt idx="3462">
                  <c:v>288.5</c:v>
                </c:pt>
                <c:pt idx="3463">
                  <c:v>288.58333333333337</c:v>
                </c:pt>
                <c:pt idx="3464">
                  <c:v>288.66666666666669</c:v>
                </c:pt>
                <c:pt idx="3465">
                  <c:v>288.75</c:v>
                </c:pt>
                <c:pt idx="3466">
                  <c:v>288.83333333333331</c:v>
                </c:pt>
                <c:pt idx="3467">
                  <c:v>288.91666666666663</c:v>
                </c:pt>
                <c:pt idx="3468">
                  <c:v>289</c:v>
                </c:pt>
                <c:pt idx="3469">
                  <c:v>289.08333333333337</c:v>
                </c:pt>
                <c:pt idx="3470">
                  <c:v>289.16666666666669</c:v>
                </c:pt>
                <c:pt idx="3471">
                  <c:v>289.25</c:v>
                </c:pt>
                <c:pt idx="3472">
                  <c:v>289.33333333333331</c:v>
                </c:pt>
                <c:pt idx="3473">
                  <c:v>289.41666666666669</c:v>
                </c:pt>
                <c:pt idx="3474">
                  <c:v>289.5</c:v>
                </c:pt>
                <c:pt idx="3475">
                  <c:v>289.58333333333331</c:v>
                </c:pt>
                <c:pt idx="3476">
                  <c:v>289.66666666666663</c:v>
                </c:pt>
                <c:pt idx="3477">
                  <c:v>289.75</c:v>
                </c:pt>
                <c:pt idx="3478">
                  <c:v>289.83333333333337</c:v>
                </c:pt>
                <c:pt idx="3479">
                  <c:v>289.91666666666669</c:v>
                </c:pt>
                <c:pt idx="3480">
                  <c:v>290</c:v>
                </c:pt>
                <c:pt idx="3481">
                  <c:v>290.08333333333331</c:v>
                </c:pt>
                <c:pt idx="3482">
                  <c:v>290.16666666666663</c:v>
                </c:pt>
                <c:pt idx="3483">
                  <c:v>290.25</c:v>
                </c:pt>
                <c:pt idx="3484">
                  <c:v>290.33333333333337</c:v>
                </c:pt>
                <c:pt idx="3485">
                  <c:v>290.41666666666669</c:v>
                </c:pt>
                <c:pt idx="3486">
                  <c:v>290.5</c:v>
                </c:pt>
                <c:pt idx="3487">
                  <c:v>290.58333333333331</c:v>
                </c:pt>
                <c:pt idx="3488">
                  <c:v>290.66666666666669</c:v>
                </c:pt>
                <c:pt idx="3489">
                  <c:v>290.75</c:v>
                </c:pt>
                <c:pt idx="3490">
                  <c:v>290.83333333333331</c:v>
                </c:pt>
                <c:pt idx="3491">
                  <c:v>290.91666666666663</c:v>
                </c:pt>
                <c:pt idx="3492">
                  <c:v>291</c:v>
                </c:pt>
                <c:pt idx="3493">
                  <c:v>291.08333333333337</c:v>
                </c:pt>
                <c:pt idx="3494">
                  <c:v>291.16666666666669</c:v>
                </c:pt>
                <c:pt idx="3495">
                  <c:v>291.25</c:v>
                </c:pt>
                <c:pt idx="3496">
                  <c:v>291.33333333333331</c:v>
                </c:pt>
                <c:pt idx="3497">
                  <c:v>291.41666666666663</c:v>
                </c:pt>
                <c:pt idx="3498">
                  <c:v>291.5</c:v>
                </c:pt>
                <c:pt idx="3499">
                  <c:v>291.58333333333337</c:v>
                </c:pt>
                <c:pt idx="3500">
                  <c:v>291.66666666666669</c:v>
                </c:pt>
                <c:pt idx="3501">
                  <c:v>291.75</c:v>
                </c:pt>
                <c:pt idx="3502">
                  <c:v>291.83333333333331</c:v>
                </c:pt>
                <c:pt idx="3503">
                  <c:v>291.91666666666669</c:v>
                </c:pt>
                <c:pt idx="3504">
                  <c:v>292</c:v>
                </c:pt>
                <c:pt idx="3505">
                  <c:v>292.08333333333331</c:v>
                </c:pt>
                <c:pt idx="3506">
                  <c:v>292.16666666666663</c:v>
                </c:pt>
                <c:pt idx="3507">
                  <c:v>292.25</c:v>
                </c:pt>
                <c:pt idx="3508">
                  <c:v>292.33333333333337</c:v>
                </c:pt>
                <c:pt idx="3509">
                  <c:v>292.41666666666669</c:v>
                </c:pt>
                <c:pt idx="3510">
                  <c:v>292.5</c:v>
                </c:pt>
                <c:pt idx="3511">
                  <c:v>292.58333333333331</c:v>
                </c:pt>
                <c:pt idx="3512">
                  <c:v>292.66666666666663</c:v>
                </c:pt>
                <c:pt idx="3513">
                  <c:v>292.75</c:v>
                </c:pt>
                <c:pt idx="3514">
                  <c:v>292.83333333333337</c:v>
                </c:pt>
                <c:pt idx="3515">
                  <c:v>292.91666666666669</c:v>
                </c:pt>
                <c:pt idx="3516">
                  <c:v>293</c:v>
                </c:pt>
                <c:pt idx="3517">
                  <c:v>293.08333333333331</c:v>
                </c:pt>
                <c:pt idx="3518">
                  <c:v>293.16666666666669</c:v>
                </c:pt>
                <c:pt idx="3519">
                  <c:v>293.25</c:v>
                </c:pt>
                <c:pt idx="3520">
                  <c:v>293.33333333333331</c:v>
                </c:pt>
                <c:pt idx="3521">
                  <c:v>293.41666666666663</c:v>
                </c:pt>
                <c:pt idx="3522">
                  <c:v>293.5</c:v>
                </c:pt>
                <c:pt idx="3523">
                  <c:v>293.58333333333337</c:v>
                </c:pt>
                <c:pt idx="3524">
                  <c:v>293.66666666666669</c:v>
                </c:pt>
                <c:pt idx="3525">
                  <c:v>293.75</c:v>
                </c:pt>
                <c:pt idx="3526">
                  <c:v>293.83333333333331</c:v>
                </c:pt>
                <c:pt idx="3527">
                  <c:v>293.91666666666663</c:v>
                </c:pt>
                <c:pt idx="3528">
                  <c:v>294</c:v>
                </c:pt>
                <c:pt idx="3529">
                  <c:v>294.08333333333337</c:v>
                </c:pt>
                <c:pt idx="3530">
                  <c:v>294.16666666666669</c:v>
                </c:pt>
                <c:pt idx="3531">
                  <c:v>294.25</c:v>
                </c:pt>
                <c:pt idx="3532">
                  <c:v>294.33333333333331</c:v>
                </c:pt>
                <c:pt idx="3533">
                  <c:v>294.41666666666669</c:v>
                </c:pt>
                <c:pt idx="3534">
                  <c:v>294.5</c:v>
                </c:pt>
                <c:pt idx="3535">
                  <c:v>294.58333333333331</c:v>
                </c:pt>
                <c:pt idx="3536">
                  <c:v>294.66666666666663</c:v>
                </c:pt>
                <c:pt idx="3537">
                  <c:v>294.75</c:v>
                </c:pt>
                <c:pt idx="3538">
                  <c:v>294.83333333333337</c:v>
                </c:pt>
                <c:pt idx="3539">
                  <c:v>294.91666666666669</c:v>
                </c:pt>
                <c:pt idx="3540">
                  <c:v>295</c:v>
                </c:pt>
                <c:pt idx="3541">
                  <c:v>295.08333333333331</c:v>
                </c:pt>
                <c:pt idx="3542">
                  <c:v>295.16666666666663</c:v>
                </c:pt>
                <c:pt idx="3543">
                  <c:v>295.25</c:v>
                </c:pt>
                <c:pt idx="3544">
                  <c:v>295.33333333333337</c:v>
                </c:pt>
                <c:pt idx="3545">
                  <c:v>295.41666666666669</c:v>
                </c:pt>
                <c:pt idx="3546">
                  <c:v>295.5</c:v>
                </c:pt>
                <c:pt idx="3547">
                  <c:v>295.58333333333331</c:v>
                </c:pt>
                <c:pt idx="3548">
                  <c:v>295.66666666666669</c:v>
                </c:pt>
                <c:pt idx="3549">
                  <c:v>295.75</c:v>
                </c:pt>
                <c:pt idx="3550">
                  <c:v>295.83333333333331</c:v>
                </c:pt>
                <c:pt idx="3551">
                  <c:v>295.91666666666663</c:v>
                </c:pt>
                <c:pt idx="3552">
                  <c:v>296</c:v>
                </c:pt>
                <c:pt idx="3553">
                  <c:v>296.08333333333337</c:v>
                </c:pt>
                <c:pt idx="3554">
                  <c:v>296.16666666666669</c:v>
                </c:pt>
                <c:pt idx="3555">
                  <c:v>296.25</c:v>
                </c:pt>
                <c:pt idx="3556">
                  <c:v>296.33333333333331</c:v>
                </c:pt>
                <c:pt idx="3557">
                  <c:v>296.41666666666663</c:v>
                </c:pt>
                <c:pt idx="3558">
                  <c:v>296.5</c:v>
                </c:pt>
                <c:pt idx="3559">
                  <c:v>296.58333333333337</c:v>
                </c:pt>
                <c:pt idx="3560">
                  <c:v>296.66666666666669</c:v>
                </c:pt>
                <c:pt idx="3561">
                  <c:v>296.75</c:v>
                </c:pt>
                <c:pt idx="3562">
                  <c:v>296.83333333333331</c:v>
                </c:pt>
                <c:pt idx="3563">
                  <c:v>296.91666666666669</c:v>
                </c:pt>
                <c:pt idx="3564">
                  <c:v>297</c:v>
                </c:pt>
                <c:pt idx="3565">
                  <c:v>297.08333333333331</c:v>
                </c:pt>
                <c:pt idx="3566">
                  <c:v>297.16666666666663</c:v>
                </c:pt>
                <c:pt idx="3567">
                  <c:v>297.25</c:v>
                </c:pt>
                <c:pt idx="3568">
                  <c:v>297.33333333333337</c:v>
                </c:pt>
                <c:pt idx="3569">
                  <c:v>297.41666666666669</c:v>
                </c:pt>
                <c:pt idx="3570">
                  <c:v>297.5</c:v>
                </c:pt>
                <c:pt idx="3571">
                  <c:v>297.58333333333331</c:v>
                </c:pt>
                <c:pt idx="3572">
                  <c:v>297.66666666666663</c:v>
                </c:pt>
                <c:pt idx="3573">
                  <c:v>297.75</c:v>
                </c:pt>
                <c:pt idx="3574">
                  <c:v>297.83333333333337</c:v>
                </c:pt>
                <c:pt idx="3575">
                  <c:v>297.91666666666669</c:v>
                </c:pt>
                <c:pt idx="3576">
                  <c:v>298</c:v>
                </c:pt>
                <c:pt idx="3577">
                  <c:v>298.08333333333331</c:v>
                </c:pt>
                <c:pt idx="3578">
                  <c:v>298.16666666666669</c:v>
                </c:pt>
                <c:pt idx="3579">
                  <c:v>298.25</c:v>
                </c:pt>
                <c:pt idx="3580">
                  <c:v>298.33333333333331</c:v>
                </c:pt>
                <c:pt idx="3581">
                  <c:v>298.41666666666663</c:v>
                </c:pt>
                <c:pt idx="3582">
                  <c:v>298.5</c:v>
                </c:pt>
                <c:pt idx="3583">
                  <c:v>298.58333333333337</c:v>
                </c:pt>
                <c:pt idx="3584">
                  <c:v>298.66666666666669</c:v>
                </c:pt>
                <c:pt idx="3585">
                  <c:v>298.75</c:v>
                </c:pt>
                <c:pt idx="3586">
                  <c:v>298.83333333333331</c:v>
                </c:pt>
                <c:pt idx="3587">
                  <c:v>298.91666666666663</c:v>
                </c:pt>
                <c:pt idx="3588">
                  <c:v>299</c:v>
                </c:pt>
                <c:pt idx="3589">
                  <c:v>299.08333333333337</c:v>
                </c:pt>
                <c:pt idx="3590">
                  <c:v>299.16666666666669</c:v>
                </c:pt>
                <c:pt idx="3591">
                  <c:v>299.25</c:v>
                </c:pt>
                <c:pt idx="3592">
                  <c:v>299.33333333333331</c:v>
                </c:pt>
                <c:pt idx="3593">
                  <c:v>299.41666666666669</c:v>
                </c:pt>
                <c:pt idx="3594">
                  <c:v>299.5</c:v>
                </c:pt>
                <c:pt idx="3595">
                  <c:v>299.58333333333331</c:v>
                </c:pt>
                <c:pt idx="3596">
                  <c:v>299.66666666666663</c:v>
                </c:pt>
                <c:pt idx="3597">
                  <c:v>299.75</c:v>
                </c:pt>
                <c:pt idx="3598">
                  <c:v>299.83333333333337</c:v>
                </c:pt>
                <c:pt idx="3599">
                  <c:v>299.91666666666669</c:v>
                </c:pt>
                <c:pt idx="3600">
                  <c:v>300</c:v>
                </c:pt>
                <c:pt idx="3601">
                  <c:v>300.08333333333331</c:v>
                </c:pt>
                <c:pt idx="3602">
                  <c:v>300.16666666666663</c:v>
                </c:pt>
                <c:pt idx="3603">
                  <c:v>300.25</c:v>
                </c:pt>
                <c:pt idx="3604">
                  <c:v>300.33333333333337</c:v>
                </c:pt>
                <c:pt idx="3605">
                  <c:v>300.41666666666669</c:v>
                </c:pt>
                <c:pt idx="3606">
                  <c:v>300.5</c:v>
                </c:pt>
                <c:pt idx="3607">
                  <c:v>300.58333333333331</c:v>
                </c:pt>
                <c:pt idx="3608">
                  <c:v>300.66666666666669</c:v>
                </c:pt>
                <c:pt idx="3609">
                  <c:v>300.75</c:v>
                </c:pt>
                <c:pt idx="3610">
                  <c:v>300.83333333333331</c:v>
                </c:pt>
                <c:pt idx="3611">
                  <c:v>300.91666666666663</c:v>
                </c:pt>
                <c:pt idx="3612">
                  <c:v>301</c:v>
                </c:pt>
                <c:pt idx="3613">
                  <c:v>301.08333333333337</c:v>
                </c:pt>
                <c:pt idx="3614">
                  <c:v>301.16666666666669</c:v>
                </c:pt>
                <c:pt idx="3615">
                  <c:v>301.25</c:v>
                </c:pt>
                <c:pt idx="3616">
                  <c:v>301.33333333333331</c:v>
                </c:pt>
                <c:pt idx="3617">
                  <c:v>301.41666666666663</c:v>
                </c:pt>
                <c:pt idx="3618">
                  <c:v>301.5</c:v>
                </c:pt>
                <c:pt idx="3619">
                  <c:v>301.58333333333337</c:v>
                </c:pt>
                <c:pt idx="3620">
                  <c:v>301.66666666666669</c:v>
                </c:pt>
                <c:pt idx="3621">
                  <c:v>301.75</c:v>
                </c:pt>
                <c:pt idx="3622">
                  <c:v>301.83333333333331</c:v>
                </c:pt>
                <c:pt idx="3623">
                  <c:v>301.91666666666669</c:v>
                </c:pt>
                <c:pt idx="3624">
                  <c:v>302</c:v>
                </c:pt>
                <c:pt idx="3625">
                  <c:v>302.08333333333331</c:v>
                </c:pt>
                <c:pt idx="3626">
                  <c:v>302.16666666666663</c:v>
                </c:pt>
                <c:pt idx="3627">
                  <c:v>302.25</c:v>
                </c:pt>
                <c:pt idx="3628">
                  <c:v>302.33333333333337</c:v>
                </c:pt>
                <c:pt idx="3629">
                  <c:v>302.41666666666669</c:v>
                </c:pt>
                <c:pt idx="3630">
                  <c:v>302.5</c:v>
                </c:pt>
                <c:pt idx="3631">
                  <c:v>302.58333333333331</c:v>
                </c:pt>
                <c:pt idx="3632">
                  <c:v>302.66666666666663</c:v>
                </c:pt>
                <c:pt idx="3633">
                  <c:v>302.75</c:v>
                </c:pt>
                <c:pt idx="3634">
                  <c:v>302.83333333333337</c:v>
                </c:pt>
                <c:pt idx="3635">
                  <c:v>302.91666666666669</c:v>
                </c:pt>
                <c:pt idx="3636">
                  <c:v>303</c:v>
                </c:pt>
                <c:pt idx="3637">
                  <c:v>303.08333333333331</c:v>
                </c:pt>
                <c:pt idx="3638">
                  <c:v>303.16666666666669</c:v>
                </c:pt>
                <c:pt idx="3639">
                  <c:v>303.25</c:v>
                </c:pt>
                <c:pt idx="3640">
                  <c:v>303.33333333333331</c:v>
                </c:pt>
                <c:pt idx="3641">
                  <c:v>303.41666666666663</c:v>
                </c:pt>
                <c:pt idx="3642">
                  <c:v>303.5</c:v>
                </c:pt>
                <c:pt idx="3643">
                  <c:v>303.58333333333337</c:v>
                </c:pt>
                <c:pt idx="3644">
                  <c:v>303.66666666666669</c:v>
                </c:pt>
                <c:pt idx="3645">
                  <c:v>303.75</c:v>
                </c:pt>
                <c:pt idx="3646">
                  <c:v>303.83333333333331</c:v>
                </c:pt>
                <c:pt idx="3647">
                  <c:v>303.91666666666663</c:v>
                </c:pt>
                <c:pt idx="3648">
                  <c:v>304</c:v>
                </c:pt>
                <c:pt idx="3649">
                  <c:v>304.08333333333337</c:v>
                </c:pt>
                <c:pt idx="3650">
                  <c:v>304.16666666666669</c:v>
                </c:pt>
                <c:pt idx="3651">
                  <c:v>304.25</c:v>
                </c:pt>
                <c:pt idx="3652">
                  <c:v>304.33333333333331</c:v>
                </c:pt>
                <c:pt idx="3653">
                  <c:v>304.41666666666669</c:v>
                </c:pt>
                <c:pt idx="3654">
                  <c:v>304.5</c:v>
                </c:pt>
                <c:pt idx="3655">
                  <c:v>304.58333333333331</c:v>
                </c:pt>
                <c:pt idx="3656">
                  <c:v>304.66666666666663</c:v>
                </c:pt>
                <c:pt idx="3657">
                  <c:v>304.75</c:v>
                </c:pt>
                <c:pt idx="3658">
                  <c:v>304.83333333333337</c:v>
                </c:pt>
                <c:pt idx="3659">
                  <c:v>304.91666666666669</c:v>
                </c:pt>
                <c:pt idx="3660">
                  <c:v>305</c:v>
                </c:pt>
                <c:pt idx="3661">
                  <c:v>305.08333333333331</c:v>
                </c:pt>
                <c:pt idx="3662">
                  <c:v>305.16666666666663</c:v>
                </c:pt>
                <c:pt idx="3663">
                  <c:v>305.25</c:v>
                </c:pt>
                <c:pt idx="3664">
                  <c:v>305.33333333333337</c:v>
                </c:pt>
                <c:pt idx="3665">
                  <c:v>305.41666666666669</c:v>
                </c:pt>
                <c:pt idx="3666">
                  <c:v>305.5</c:v>
                </c:pt>
                <c:pt idx="3667">
                  <c:v>305.58333333333331</c:v>
                </c:pt>
                <c:pt idx="3668">
                  <c:v>305.66666666666669</c:v>
                </c:pt>
                <c:pt idx="3669">
                  <c:v>305.75</c:v>
                </c:pt>
                <c:pt idx="3670">
                  <c:v>305.83333333333331</c:v>
                </c:pt>
                <c:pt idx="3671">
                  <c:v>305.91666666666663</c:v>
                </c:pt>
                <c:pt idx="3672">
                  <c:v>306</c:v>
                </c:pt>
                <c:pt idx="3673">
                  <c:v>306.08333333333337</c:v>
                </c:pt>
                <c:pt idx="3674">
                  <c:v>306.16666666666669</c:v>
                </c:pt>
                <c:pt idx="3675">
                  <c:v>306.25</c:v>
                </c:pt>
                <c:pt idx="3676">
                  <c:v>306.33333333333331</c:v>
                </c:pt>
                <c:pt idx="3677">
                  <c:v>306.41666666666663</c:v>
                </c:pt>
                <c:pt idx="3678">
                  <c:v>306.5</c:v>
                </c:pt>
                <c:pt idx="3679">
                  <c:v>306.58333333333337</c:v>
                </c:pt>
                <c:pt idx="3680">
                  <c:v>306.66666666666669</c:v>
                </c:pt>
                <c:pt idx="3681">
                  <c:v>306.75</c:v>
                </c:pt>
                <c:pt idx="3682">
                  <c:v>306.83333333333331</c:v>
                </c:pt>
                <c:pt idx="3683">
                  <c:v>306.91666666666669</c:v>
                </c:pt>
                <c:pt idx="3684">
                  <c:v>307</c:v>
                </c:pt>
                <c:pt idx="3685">
                  <c:v>307.08333333333331</c:v>
                </c:pt>
                <c:pt idx="3686">
                  <c:v>307.16666666666663</c:v>
                </c:pt>
                <c:pt idx="3687">
                  <c:v>307.25</c:v>
                </c:pt>
                <c:pt idx="3688">
                  <c:v>307.33333333333337</c:v>
                </c:pt>
                <c:pt idx="3689">
                  <c:v>307.41666666666669</c:v>
                </c:pt>
                <c:pt idx="3690">
                  <c:v>307.5</c:v>
                </c:pt>
                <c:pt idx="3691">
                  <c:v>307.58333333333331</c:v>
                </c:pt>
                <c:pt idx="3692">
                  <c:v>307.66666666666663</c:v>
                </c:pt>
                <c:pt idx="3693">
                  <c:v>307.75</c:v>
                </c:pt>
                <c:pt idx="3694">
                  <c:v>307.83333333333337</c:v>
                </c:pt>
                <c:pt idx="3695">
                  <c:v>307.91666666666669</c:v>
                </c:pt>
                <c:pt idx="3696">
                  <c:v>308</c:v>
                </c:pt>
                <c:pt idx="3697">
                  <c:v>308.08333333333331</c:v>
                </c:pt>
                <c:pt idx="3698">
                  <c:v>308.16666666666669</c:v>
                </c:pt>
                <c:pt idx="3699">
                  <c:v>308.25</c:v>
                </c:pt>
                <c:pt idx="3700">
                  <c:v>308.33333333333331</c:v>
                </c:pt>
                <c:pt idx="3701">
                  <c:v>308.41666666666663</c:v>
                </c:pt>
                <c:pt idx="3702">
                  <c:v>308.5</c:v>
                </c:pt>
                <c:pt idx="3703">
                  <c:v>308.58333333333337</c:v>
                </c:pt>
                <c:pt idx="3704">
                  <c:v>308.66666666666669</c:v>
                </c:pt>
                <c:pt idx="3705">
                  <c:v>308.75</c:v>
                </c:pt>
                <c:pt idx="3706">
                  <c:v>308.83333333333331</c:v>
                </c:pt>
                <c:pt idx="3707">
                  <c:v>308.91666666666663</c:v>
                </c:pt>
                <c:pt idx="3708">
                  <c:v>309</c:v>
                </c:pt>
                <c:pt idx="3709">
                  <c:v>309.08333333333337</c:v>
                </c:pt>
                <c:pt idx="3710">
                  <c:v>309.16666666666669</c:v>
                </c:pt>
                <c:pt idx="3711">
                  <c:v>309.25</c:v>
                </c:pt>
                <c:pt idx="3712">
                  <c:v>309.33333333333331</c:v>
                </c:pt>
                <c:pt idx="3713">
                  <c:v>309.41666666666669</c:v>
                </c:pt>
                <c:pt idx="3714">
                  <c:v>309.5</c:v>
                </c:pt>
                <c:pt idx="3715">
                  <c:v>309.58333333333331</c:v>
                </c:pt>
                <c:pt idx="3716">
                  <c:v>309.66666666666663</c:v>
                </c:pt>
                <c:pt idx="3717">
                  <c:v>309.75</c:v>
                </c:pt>
                <c:pt idx="3718">
                  <c:v>309.83333333333337</c:v>
                </c:pt>
                <c:pt idx="3719">
                  <c:v>309.91666666666669</c:v>
                </c:pt>
                <c:pt idx="3720">
                  <c:v>310</c:v>
                </c:pt>
                <c:pt idx="3721">
                  <c:v>310.08333333333331</c:v>
                </c:pt>
                <c:pt idx="3722">
                  <c:v>310.16666666666663</c:v>
                </c:pt>
                <c:pt idx="3723">
                  <c:v>310.25</c:v>
                </c:pt>
                <c:pt idx="3724">
                  <c:v>310.33333333333337</c:v>
                </c:pt>
                <c:pt idx="3725">
                  <c:v>310.41666666666669</c:v>
                </c:pt>
                <c:pt idx="3726">
                  <c:v>310.5</c:v>
                </c:pt>
                <c:pt idx="3727">
                  <c:v>310.58333333333331</c:v>
                </c:pt>
                <c:pt idx="3728">
                  <c:v>310.66666666666669</c:v>
                </c:pt>
                <c:pt idx="3729">
                  <c:v>310.75</c:v>
                </c:pt>
                <c:pt idx="3730">
                  <c:v>310.83333333333331</c:v>
                </c:pt>
                <c:pt idx="3731">
                  <c:v>310.91666666666663</c:v>
                </c:pt>
                <c:pt idx="3732">
                  <c:v>311</c:v>
                </c:pt>
                <c:pt idx="3733">
                  <c:v>311.08333333333337</c:v>
                </c:pt>
                <c:pt idx="3734">
                  <c:v>311.16666666666669</c:v>
                </c:pt>
                <c:pt idx="3735">
                  <c:v>311.25</c:v>
                </c:pt>
                <c:pt idx="3736">
                  <c:v>311.33333333333331</c:v>
                </c:pt>
                <c:pt idx="3737">
                  <c:v>311.41666666666663</c:v>
                </c:pt>
                <c:pt idx="3738">
                  <c:v>311.5</c:v>
                </c:pt>
                <c:pt idx="3739">
                  <c:v>311.58333333333337</c:v>
                </c:pt>
                <c:pt idx="3740">
                  <c:v>311.66666666666669</c:v>
                </c:pt>
                <c:pt idx="3741">
                  <c:v>311.75</c:v>
                </c:pt>
                <c:pt idx="3742">
                  <c:v>311.83333333333331</c:v>
                </c:pt>
                <c:pt idx="3743">
                  <c:v>311.91666666666669</c:v>
                </c:pt>
                <c:pt idx="3744">
                  <c:v>312</c:v>
                </c:pt>
                <c:pt idx="3745">
                  <c:v>312.08333333333331</c:v>
                </c:pt>
                <c:pt idx="3746">
                  <c:v>312.16666666666663</c:v>
                </c:pt>
                <c:pt idx="3747">
                  <c:v>312.25</c:v>
                </c:pt>
                <c:pt idx="3748">
                  <c:v>312.33333333333337</c:v>
                </c:pt>
                <c:pt idx="3749">
                  <c:v>312.41666666666669</c:v>
                </c:pt>
                <c:pt idx="3750">
                  <c:v>312.5</c:v>
                </c:pt>
                <c:pt idx="3751">
                  <c:v>312.58333333333331</c:v>
                </c:pt>
                <c:pt idx="3752">
                  <c:v>312.66666666666663</c:v>
                </c:pt>
                <c:pt idx="3753">
                  <c:v>312.75</c:v>
                </c:pt>
                <c:pt idx="3754">
                  <c:v>312.83333333333337</c:v>
                </c:pt>
                <c:pt idx="3755">
                  <c:v>312.91666666666669</c:v>
                </c:pt>
                <c:pt idx="3756">
                  <c:v>313</c:v>
                </c:pt>
                <c:pt idx="3757">
                  <c:v>313.08333333333331</c:v>
                </c:pt>
                <c:pt idx="3758">
                  <c:v>313.16666666666669</c:v>
                </c:pt>
                <c:pt idx="3759">
                  <c:v>313.25</c:v>
                </c:pt>
                <c:pt idx="3760">
                  <c:v>313.33333333333331</c:v>
                </c:pt>
                <c:pt idx="3761">
                  <c:v>313.41666666666663</c:v>
                </c:pt>
                <c:pt idx="3762">
                  <c:v>313.5</c:v>
                </c:pt>
                <c:pt idx="3763">
                  <c:v>313.58333333333337</c:v>
                </c:pt>
                <c:pt idx="3764">
                  <c:v>313.66666666666669</c:v>
                </c:pt>
                <c:pt idx="3765">
                  <c:v>313.75</c:v>
                </c:pt>
                <c:pt idx="3766">
                  <c:v>313.83333333333331</c:v>
                </c:pt>
                <c:pt idx="3767">
                  <c:v>313.91666666666663</c:v>
                </c:pt>
                <c:pt idx="3768">
                  <c:v>314</c:v>
                </c:pt>
                <c:pt idx="3769">
                  <c:v>314.08333333333337</c:v>
                </c:pt>
                <c:pt idx="3770">
                  <c:v>314.16666666666669</c:v>
                </c:pt>
                <c:pt idx="3771">
                  <c:v>314.25</c:v>
                </c:pt>
                <c:pt idx="3772">
                  <c:v>314.33333333333331</c:v>
                </c:pt>
                <c:pt idx="3773">
                  <c:v>314.41666666666669</c:v>
                </c:pt>
                <c:pt idx="3774">
                  <c:v>314.5</c:v>
                </c:pt>
                <c:pt idx="3775">
                  <c:v>314.58333333333331</c:v>
                </c:pt>
                <c:pt idx="3776">
                  <c:v>314.66666666666663</c:v>
                </c:pt>
                <c:pt idx="3777">
                  <c:v>314.75</c:v>
                </c:pt>
                <c:pt idx="3778">
                  <c:v>314.83333333333337</c:v>
                </c:pt>
                <c:pt idx="3779">
                  <c:v>314.91666666666669</c:v>
                </c:pt>
                <c:pt idx="3780">
                  <c:v>315</c:v>
                </c:pt>
                <c:pt idx="3781">
                  <c:v>315.08333333333331</c:v>
                </c:pt>
                <c:pt idx="3782">
                  <c:v>315.16666666666663</c:v>
                </c:pt>
                <c:pt idx="3783">
                  <c:v>315.25</c:v>
                </c:pt>
                <c:pt idx="3784">
                  <c:v>315.33333333333337</c:v>
                </c:pt>
                <c:pt idx="3785">
                  <c:v>315.41666666666669</c:v>
                </c:pt>
                <c:pt idx="3786">
                  <c:v>315.5</c:v>
                </c:pt>
                <c:pt idx="3787">
                  <c:v>315.58333333333331</c:v>
                </c:pt>
                <c:pt idx="3788">
                  <c:v>315.66666666666669</c:v>
                </c:pt>
                <c:pt idx="3789">
                  <c:v>315.75</c:v>
                </c:pt>
                <c:pt idx="3790">
                  <c:v>315.83333333333331</c:v>
                </c:pt>
                <c:pt idx="3791">
                  <c:v>315.91666666666663</c:v>
                </c:pt>
                <c:pt idx="3792">
                  <c:v>316</c:v>
                </c:pt>
                <c:pt idx="3793">
                  <c:v>316.08333333333337</c:v>
                </c:pt>
                <c:pt idx="3794">
                  <c:v>316.16666666666669</c:v>
                </c:pt>
                <c:pt idx="3795">
                  <c:v>316.25</c:v>
                </c:pt>
                <c:pt idx="3796">
                  <c:v>316.33333333333331</c:v>
                </c:pt>
                <c:pt idx="3797">
                  <c:v>316.41666666666663</c:v>
                </c:pt>
                <c:pt idx="3798">
                  <c:v>316.5</c:v>
                </c:pt>
                <c:pt idx="3799">
                  <c:v>316.58333333333337</c:v>
                </c:pt>
                <c:pt idx="3800">
                  <c:v>316.66666666666669</c:v>
                </c:pt>
                <c:pt idx="3801">
                  <c:v>316.75</c:v>
                </c:pt>
                <c:pt idx="3802">
                  <c:v>316.83333333333331</c:v>
                </c:pt>
                <c:pt idx="3803">
                  <c:v>316.91666666666669</c:v>
                </c:pt>
                <c:pt idx="3804">
                  <c:v>317</c:v>
                </c:pt>
                <c:pt idx="3805">
                  <c:v>317.08333333333331</c:v>
                </c:pt>
                <c:pt idx="3806">
                  <c:v>317.16666666666663</c:v>
                </c:pt>
                <c:pt idx="3807">
                  <c:v>317.25</c:v>
                </c:pt>
                <c:pt idx="3808">
                  <c:v>317.33333333333337</c:v>
                </c:pt>
                <c:pt idx="3809">
                  <c:v>317.41666666666669</c:v>
                </c:pt>
                <c:pt idx="3810">
                  <c:v>317.5</c:v>
                </c:pt>
                <c:pt idx="3811">
                  <c:v>317.58333333333331</c:v>
                </c:pt>
                <c:pt idx="3812">
                  <c:v>317.66666666666663</c:v>
                </c:pt>
                <c:pt idx="3813">
                  <c:v>317.75</c:v>
                </c:pt>
                <c:pt idx="3814">
                  <c:v>317.83333333333337</c:v>
                </c:pt>
                <c:pt idx="3815">
                  <c:v>317.91666666666669</c:v>
                </c:pt>
                <c:pt idx="3816">
                  <c:v>318</c:v>
                </c:pt>
                <c:pt idx="3817">
                  <c:v>318.08333333333331</c:v>
                </c:pt>
                <c:pt idx="3818">
                  <c:v>318.16666666666669</c:v>
                </c:pt>
                <c:pt idx="3819">
                  <c:v>318.25</c:v>
                </c:pt>
                <c:pt idx="3820">
                  <c:v>318.33333333333331</c:v>
                </c:pt>
                <c:pt idx="3821">
                  <c:v>318.41666666666663</c:v>
                </c:pt>
                <c:pt idx="3822">
                  <c:v>318.5</c:v>
                </c:pt>
                <c:pt idx="3823">
                  <c:v>318.58333333333337</c:v>
                </c:pt>
                <c:pt idx="3824">
                  <c:v>318.66666666666669</c:v>
                </c:pt>
                <c:pt idx="3825">
                  <c:v>318.75</c:v>
                </c:pt>
                <c:pt idx="3826">
                  <c:v>318.83333333333331</c:v>
                </c:pt>
                <c:pt idx="3827">
                  <c:v>318.91666666666663</c:v>
                </c:pt>
                <c:pt idx="3828">
                  <c:v>319</c:v>
                </c:pt>
                <c:pt idx="3829">
                  <c:v>319.08333333333337</c:v>
                </c:pt>
                <c:pt idx="3830">
                  <c:v>319.16666666666669</c:v>
                </c:pt>
                <c:pt idx="3831">
                  <c:v>319.25</c:v>
                </c:pt>
                <c:pt idx="3832">
                  <c:v>319.33333333333331</c:v>
                </c:pt>
                <c:pt idx="3833">
                  <c:v>319.41666666666669</c:v>
                </c:pt>
                <c:pt idx="3834">
                  <c:v>319.5</c:v>
                </c:pt>
                <c:pt idx="3835">
                  <c:v>319.58333333333331</c:v>
                </c:pt>
                <c:pt idx="3836">
                  <c:v>319.66666666666663</c:v>
                </c:pt>
                <c:pt idx="3837">
                  <c:v>319.75</c:v>
                </c:pt>
                <c:pt idx="3838">
                  <c:v>319.83333333333337</c:v>
                </c:pt>
                <c:pt idx="3839">
                  <c:v>319.91666666666669</c:v>
                </c:pt>
                <c:pt idx="3840">
                  <c:v>320</c:v>
                </c:pt>
                <c:pt idx="3841">
                  <c:v>320.08333333333331</c:v>
                </c:pt>
                <c:pt idx="3842">
                  <c:v>320.16666666666663</c:v>
                </c:pt>
                <c:pt idx="3843">
                  <c:v>320.25</c:v>
                </c:pt>
                <c:pt idx="3844">
                  <c:v>320.33333333333331</c:v>
                </c:pt>
                <c:pt idx="3845">
                  <c:v>320.41666666666663</c:v>
                </c:pt>
                <c:pt idx="3846">
                  <c:v>320.5</c:v>
                </c:pt>
                <c:pt idx="3847">
                  <c:v>320.58333333333331</c:v>
                </c:pt>
                <c:pt idx="3848">
                  <c:v>320.66666666666669</c:v>
                </c:pt>
                <c:pt idx="3849">
                  <c:v>320.75</c:v>
                </c:pt>
                <c:pt idx="3850">
                  <c:v>320.83333333333337</c:v>
                </c:pt>
                <c:pt idx="3851">
                  <c:v>320.91666666666669</c:v>
                </c:pt>
                <c:pt idx="3852">
                  <c:v>321</c:v>
                </c:pt>
                <c:pt idx="3853">
                  <c:v>321.08333333333337</c:v>
                </c:pt>
                <c:pt idx="3854">
                  <c:v>321.16666666666669</c:v>
                </c:pt>
                <c:pt idx="3855">
                  <c:v>321.25</c:v>
                </c:pt>
                <c:pt idx="3856">
                  <c:v>321.33333333333331</c:v>
                </c:pt>
                <c:pt idx="3857">
                  <c:v>321.41666666666663</c:v>
                </c:pt>
                <c:pt idx="3858">
                  <c:v>321.5</c:v>
                </c:pt>
                <c:pt idx="3859">
                  <c:v>321.58333333333331</c:v>
                </c:pt>
                <c:pt idx="3860">
                  <c:v>321.66666666666663</c:v>
                </c:pt>
                <c:pt idx="3861">
                  <c:v>321.75</c:v>
                </c:pt>
                <c:pt idx="3862">
                  <c:v>321.83333333333331</c:v>
                </c:pt>
                <c:pt idx="3863">
                  <c:v>321.91666666666669</c:v>
                </c:pt>
                <c:pt idx="3864">
                  <c:v>322</c:v>
                </c:pt>
                <c:pt idx="3865">
                  <c:v>322.08333333333337</c:v>
                </c:pt>
                <c:pt idx="3866">
                  <c:v>322.16666666666669</c:v>
                </c:pt>
                <c:pt idx="3867">
                  <c:v>322.25</c:v>
                </c:pt>
                <c:pt idx="3868">
                  <c:v>322.33333333333337</c:v>
                </c:pt>
                <c:pt idx="3869">
                  <c:v>322.41666666666669</c:v>
                </c:pt>
                <c:pt idx="3870">
                  <c:v>322.5</c:v>
                </c:pt>
                <c:pt idx="3871">
                  <c:v>322.58333333333331</c:v>
                </c:pt>
                <c:pt idx="3872">
                  <c:v>322.66666666666663</c:v>
                </c:pt>
                <c:pt idx="3873">
                  <c:v>322.75</c:v>
                </c:pt>
                <c:pt idx="3874">
                  <c:v>322.83333333333331</c:v>
                </c:pt>
                <c:pt idx="3875">
                  <c:v>322.91666666666663</c:v>
                </c:pt>
                <c:pt idx="3876">
                  <c:v>323</c:v>
                </c:pt>
                <c:pt idx="3877">
                  <c:v>323.08333333333331</c:v>
                </c:pt>
                <c:pt idx="3878">
                  <c:v>323.16666666666669</c:v>
                </c:pt>
                <c:pt idx="3879">
                  <c:v>323.25</c:v>
                </c:pt>
                <c:pt idx="3880">
                  <c:v>323.33333333333337</c:v>
                </c:pt>
                <c:pt idx="3881">
                  <c:v>323.41666666666669</c:v>
                </c:pt>
                <c:pt idx="3882">
                  <c:v>323.5</c:v>
                </c:pt>
                <c:pt idx="3883">
                  <c:v>323.58333333333337</c:v>
                </c:pt>
                <c:pt idx="3884">
                  <c:v>323.66666666666669</c:v>
                </c:pt>
                <c:pt idx="3885">
                  <c:v>323.75</c:v>
                </c:pt>
                <c:pt idx="3886">
                  <c:v>323.83333333333331</c:v>
                </c:pt>
                <c:pt idx="3887">
                  <c:v>323.91666666666663</c:v>
                </c:pt>
                <c:pt idx="3888">
                  <c:v>324</c:v>
                </c:pt>
                <c:pt idx="3889">
                  <c:v>324.08333333333331</c:v>
                </c:pt>
                <c:pt idx="3890">
                  <c:v>324.16666666666663</c:v>
                </c:pt>
                <c:pt idx="3891">
                  <c:v>324.25</c:v>
                </c:pt>
                <c:pt idx="3892">
                  <c:v>324.33333333333331</c:v>
                </c:pt>
                <c:pt idx="3893">
                  <c:v>324.41666666666669</c:v>
                </c:pt>
                <c:pt idx="3894">
                  <c:v>324.5</c:v>
                </c:pt>
                <c:pt idx="3895">
                  <c:v>324.58333333333337</c:v>
                </c:pt>
                <c:pt idx="3896">
                  <c:v>324.66666666666669</c:v>
                </c:pt>
                <c:pt idx="3897">
                  <c:v>324.75</c:v>
                </c:pt>
                <c:pt idx="3898">
                  <c:v>324.83333333333337</c:v>
                </c:pt>
                <c:pt idx="3899">
                  <c:v>324.91666666666669</c:v>
                </c:pt>
                <c:pt idx="3900">
                  <c:v>325</c:v>
                </c:pt>
                <c:pt idx="3901">
                  <c:v>325.08333333333331</c:v>
                </c:pt>
                <c:pt idx="3902">
                  <c:v>325.16666666666663</c:v>
                </c:pt>
                <c:pt idx="3903">
                  <c:v>325.25</c:v>
                </c:pt>
                <c:pt idx="3904">
                  <c:v>325.33333333333331</c:v>
                </c:pt>
                <c:pt idx="3905">
                  <c:v>325.41666666666663</c:v>
                </c:pt>
                <c:pt idx="3906">
                  <c:v>325.5</c:v>
                </c:pt>
                <c:pt idx="3907">
                  <c:v>325.58333333333331</c:v>
                </c:pt>
                <c:pt idx="3908">
                  <c:v>325.66666666666669</c:v>
                </c:pt>
                <c:pt idx="3909">
                  <c:v>325.75</c:v>
                </c:pt>
                <c:pt idx="3910">
                  <c:v>325.83333333333337</c:v>
                </c:pt>
                <c:pt idx="3911">
                  <c:v>325.91666666666669</c:v>
                </c:pt>
                <c:pt idx="3912">
                  <c:v>326</c:v>
                </c:pt>
                <c:pt idx="3913">
                  <c:v>326.08333333333337</c:v>
                </c:pt>
                <c:pt idx="3914">
                  <c:v>326.16666666666669</c:v>
                </c:pt>
                <c:pt idx="3915">
                  <c:v>326.25</c:v>
                </c:pt>
                <c:pt idx="3916">
                  <c:v>326.33333333333331</c:v>
                </c:pt>
                <c:pt idx="3917">
                  <c:v>326.41666666666663</c:v>
                </c:pt>
                <c:pt idx="3918">
                  <c:v>326.5</c:v>
                </c:pt>
                <c:pt idx="3919">
                  <c:v>326.58333333333331</c:v>
                </c:pt>
                <c:pt idx="3920">
                  <c:v>326.66666666666663</c:v>
                </c:pt>
                <c:pt idx="3921">
                  <c:v>326.75</c:v>
                </c:pt>
                <c:pt idx="3922">
                  <c:v>326.83333333333331</c:v>
                </c:pt>
                <c:pt idx="3923">
                  <c:v>326.91666666666669</c:v>
                </c:pt>
                <c:pt idx="3924">
                  <c:v>327</c:v>
                </c:pt>
                <c:pt idx="3925">
                  <c:v>327.08333333333337</c:v>
                </c:pt>
                <c:pt idx="3926">
                  <c:v>327.16666666666669</c:v>
                </c:pt>
                <c:pt idx="3927">
                  <c:v>327.25</c:v>
                </c:pt>
                <c:pt idx="3928">
                  <c:v>327.33333333333337</c:v>
                </c:pt>
                <c:pt idx="3929">
                  <c:v>327.41666666666669</c:v>
                </c:pt>
                <c:pt idx="3930">
                  <c:v>327.5</c:v>
                </c:pt>
                <c:pt idx="3931">
                  <c:v>327.58333333333331</c:v>
                </c:pt>
                <c:pt idx="3932">
                  <c:v>327.66666666666663</c:v>
                </c:pt>
                <c:pt idx="3933">
                  <c:v>327.75</c:v>
                </c:pt>
                <c:pt idx="3934">
                  <c:v>327.83333333333331</c:v>
                </c:pt>
                <c:pt idx="3935">
                  <c:v>327.91666666666663</c:v>
                </c:pt>
                <c:pt idx="3936">
                  <c:v>328</c:v>
                </c:pt>
                <c:pt idx="3937">
                  <c:v>328.08333333333331</c:v>
                </c:pt>
                <c:pt idx="3938">
                  <c:v>328.16666666666669</c:v>
                </c:pt>
                <c:pt idx="3939">
                  <c:v>328.25</c:v>
                </c:pt>
                <c:pt idx="3940">
                  <c:v>328.33333333333337</c:v>
                </c:pt>
                <c:pt idx="3941">
                  <c:v>328.41666666666669</c:v>
                </c:pt>
                <c:pt idx="3942">
                  <c:v>328.5</c:v>
                </c:pt>
                <c:pt idx="3943">
                  <c:v>328.58333333333337</c:v>
                </c:pt>
                <c:pt idx="3944">
                  <c:v>328.66666666666669</c:v>
                </c:pt>
                <c:pt idx="3945">
                  <c:v>328.75</c:v>
                </c:pt>
                <c:pt idx="3946">
                  <c:v>328.83333333333331</c:v>
                </c:pt>
                <c:pt idx="3947">
                  <c:v>328.91666666666663</c:v>
                </c:pt>
                <c:pt idx="3948">
                  <c:v>329</c:v>
                </c:pt>
                <c:pt idx="3949">
                  <c:v>329.08333333333331</c:v>
                </c:pt>
                <c:pt idx="3950">
                  <c:v>329.16666666666663</c:v>
                </c:pt>
                <c:pt idx="3951">
                  <c:v>329.25</c:v>
                </c:pt>
                <c:pt idx="3952">
                  <c:v>329.33333333333331</c:v>
                </c:pt>
                <c:pt idx="3953">
                  <c:v>329.41666666666669</c:v>
                </c:pt>
                <c:pt idx="3954">
                  <c:v>329.5</c:v>
                </c:pt>
                <c:pt idx="3955">
                  <c:v>329.58333333333337</c:v>
                </c:pt>
                <c:pt idx="3956">
                  <c:v>329.66666666666669</c:v>
                </c:pt>
                <c:pt idx="3957">
                  <c:v>329.75</c:v>
                </c:pt>
                <c:pt idx="3958">
                  <c:v>329.83333333333337</c:v>
                </c:pt>
                <c:pt idx="3959">
                  <c:v>329.91666666666669</c:v>
                </c:pt>
                <c:pt idx="3960">
                  <c:v>330</c:v>
                </c:pt>
                <c:pt idx="3961">
                  <c:v>330.08333333333331</c:v>
                </c:pt>
                <c:pt idx="3962">
                  <c:v>330.16666666666663</c:v>
                </c:pt>
                <c:pt idx="3963">
                  <c:v>330.25</c:v>
                </c:pt>
                <c:pt idx="3964">
                  <c:v>330.33333333333331</c:v>
                </c:pt>
                <c:pt idx="3965">
                  <c:v>330.41666666666663</c:v>
                </c:pt>
                <c:pt idx="3966">
                  <c:v>330.5</c:v>
                </c:pt>
                <c:pt idx="3967">
                  <c:v>330.58333333333331</c:v>
                </c:pt>
                <c:pt idx="3968">
                  <c:v>330.66666666666669</c:v>
                </c:pt>
                <c:pt idx="3969">
                  <c:v>330.75</c:v>
                </c:pt>
                <c:pt idx="3970">
                  <c:v>330.83333333333337</c:v>
                </c:pt>
                <c:pt idx="3971">
                  <c:v>330.91666666666669</c:v>
                </c:pt>
                <c:pt idx="3972">
                  <c:v>331</c:v>
                </c:pt>
                <c:pt idx="3973">
                  <c:v>331.08333333333337</c:v>
                </c:pt>
                <c:pt idx="3974">
                  <c:v>331.16666666666669</c:v>
                </c:pt>
                <c:pt idx="3975">
                  <c:v>331.25</c:v>
                </c:pt>
                <c:pt idx="3976">
                  <c:v>331.33333333333331</c:v>
                </c:pt>
                <c:pt idx="3977">
                  <c:v>331.41666666666663</c:v>
                </c:pt>
                <c:pt idx="3978">
                  <c:v>331.5</c:v>
                </c:pt>
                <c:pt idx="3979">
                  <c:v>331.58333333333331</c:v>
                </c:pt>
                <c:pt idx="3980">
                  <c:v>331.66666666666663</c:v>
                </c:pt>
                <c:pt idx="3981">
                  <c:v>331.75</c:v>
                </c:pt>
                <c:pt idx="3982">
                  <c:v>331.83333333333331</c:v>
                </c:pt>
                <c:pt idx="3983">
                  <c:v>331.91666666666669</c:v>
                </c:pt>
                <c:pt idx="3984">
                  <c:v>332</c:v>
                </c:pt>
                <c:pt idx="3985">
                  <c:v>332.08333333333337</c:v>
                </c:pt>
                <c:pt idx="3986">
                  <c:v>332.16666666666669</c:v>
                </c:pt>
                <c:pt idx="3987">
                  <c:v>332.25</c:v>
                </c:pt>
                <c:pt idx="3988">
                  <c:v>332.33333333333337</c:v>
                </c:pt>
                <c:pt idx="3989">
                  <c:v>332.41666666666669</c:v>
                </c:pt>
                <c:pt idx="3990">
                  <c:v>332.5</c:v>
                </c:pt>
                <c:pt idx="3991">
                  <c:v>332.58333333333331</c:v>
                </c:pt>
                <c:pt idx="3992">
                  <c:v>332.66666666666663</c:v>
                </c:pt>
                <c:pt idx="3993">
                  <c:v>332.75</c:v>
                </c:pt>
                <c:pt idx="3994">
                  <c:v>332.83333333333331</c:v>
                </c:pt>
                <c:pt idx="3995">
                  <c:v>332.91666666666663</c:v>
                </c:pt>
                <c:pt idx="3996">
                  <c:v>333</c:v>
                </c:pt>
                <c:pt idx="3997">
                  <c:v>333.08333333333331</c:v>
                </c:pt>
                <c:pt idx="3998">
                  <c:v>333.16666666666669</c:v>
                </c:pt>
                <c:pt idx="3999">
                  <c:v>333.25</c:v>
                </c:pt>
                <c:pt idx="4000">
                  <c:v>333.33333333333337</c:v>
                </c:pt>
                <c:pt idx="4001">
                  <c:v>333.41666666666669</c:v>
                </c:pt>
                <c:pt idx="4002">
                  <c:v>333.5</c:v>
                </c:pt>
                <c:pt idx="4003">
                  <c:v>333.58333333333337</c:v>
                </c:pt>
                <c:pt idx="4004">
                  <c:v>333.66666666666669</c:v>
                </c:pt>
                <c:pt idx="4005">
                  <c:v>333.75</c:v>
                </c:pt>
                <c:pt idx="4006">
                  <c:v>333.83333333333331</c:v>
                </c:pt>
                <c:pt idx="4007">
                  <c:v>333.91666666666663</c:v>
                </c:pt>
                <c:pt idx="4008">
                  <c:v>334</c:v>
                </c:pt>
                <c:pt idx="4009">
                  <c:v>334.08333333333331</c:v>
                </c:pt>
                <c:pt idx="4010">
                  <c:v>334.16666666666663</c:v>
                </c:pt>
                <c:pt idx="4011">
                  <c:v>334.25</c:v>
                </c:pt>
                <c:pt idx="4012">
                  <c:v>334.33333333333331</c:v>
                </c:pt>
                <c:pt idx="4013">
                  <c:v>334.41666666666669</c:v>
                </c:pt>
                <c:pt idx="4014">
                  <c:v>334.5</c:v>
                </c:pt>
                <c:pt idx="4015">
                  <c:v>334.58333333333337</c:v>
                </c:pt>
                <c:pt idx="4016">
                  <c:v>334.66666666666669</c:v>
                </c:pt>
                <c:pt idx="4017">
                  <c:v>334.75</c:v>
                </c:pt>
                <c:pt idx="4018">
                  <c:v>334.83333333333337</c:v>
                </c:pt>
                <c:pt idx="4019">
                  <c:v>334.91666666666669</c:v>
                </c:pt>
                <c:pt idx="4020">
                  <c:v>335</c:v>
                </c:pt>
                <c:pt idx="4021">
                  <c:v>335.08333333333331</c:v>
                </c:pt>
                <c:pt idx="4022">
                  <c:v>335.16666666666663</c:v>
                </c:pt>
                <c:pt idx="4023">
                  <c:v>335.25</c:v>
                </c:pt>
                <c:pt idx="4024">
                  <c:v>335.33333333333331</c:v>
                </c:pt>
                <c:pt idx="4025">
                  <c:v>335.41666666666663</c:v>
                </c:pt>
                <c:pt idx="4026">
                  <c:v>335.5</c:v>
                </c:pt>
                <c:pt idx="4027">
                  <c:v>335.58333333333331</c:v>
                </c:pt>
                <c:pt idx="4028">
                  <c:v>335.66666666666669</c:v>
                </c:pt>
                <c:pt idx="4029">
                  <c:v>335.75</c:v>
                </c:pt>
                <c:pt idx="4030">
                  <c:v>335.83333333333337</c:v>
                </c:pt>
                <c:pt idx="4031">
                  <c:v>335.91666666666669</c:v>
                </c:pt>
                <c:pt idx="4032">
                  <c:v>336</c:v>
                </c:pt>
                <c:pt idx="4033">
                  <c:v>336.08333333333337</c:v>
                </c:pt>
                <c:pt idx="4034">
                  <c:v>336.16666666666669</c:v>
                </c:pt>
                <c:pt idx="4035">
                  <c:v>336.25</c:v>
                </c:pt>
                <c:pt idx="4036">
                  <c:v>336.33333333333331</c:v>
                </c:pt>
                <c:pt idx="4037">
                  <c:v>336.41666666666663</c:v>
                </c:pt>
                <c:pt idx="4038">
                  <c:v>336.5</c:v>
                </c:pt>
                <c:pt idx="4039">
                  <c:v>336.58333333333331</c:v>
                </c:pt>
                <c:pt idx="4040">
                  <c:v>336.66666666666663</c:v>
                </c:pt>
                <c:pt idx="4041">
                  <c:v>336.75</c:v>
                </c:pt>
                <c:pt idx="4042">
                  <c:v>336.83333333333331</c:v>
                </c:pt>
                <c:pt idx="4043">
                  <c:v>336.91666666666669</c:v>
                </c:pt>
                <c:pt idx="4044">
                  <c:v>337</c:v>
                </c:pt>
                <c:pt idx="4045">
                  <c:v>337.08333333333337</c:v>
                </c:pt>
                <c:pt idx="4046">
                  <c:v>337.16666666666669</c:v>
                </c:pt>
                <c:pt idx="4047">
                  <c:v>337.25</c:v>
                </c:pt>
                <c:pt idx="4048">
                  <c:v>337.33333333333337</c:v>
                </c:pt>
                <c:pt idx="4049">
                  <c:v>337.41666666666669</c:v>
                </c:pt>
                <c:pt idx="4050">
                  <c:v>337.5</c:v>
                </c:pt>
                <c:pt idx="4051">
                  <c:v>337.58333333333331</c:v>
                </c:pt>
                <c:pt idx="4052">
                  <c:v>337.66666666666663</c:v>
                </c:pt>
                <c:pt idx="4053">
                  <c:v>337.75</c:v>
                </c:pt>
                <c:pt idx="4054">
                  <c:v>337.83333333333331</c:v>
                </c:pt>
                <c:pt idx="4055">
                  <c:v>337.91666666666663</c:v>
                </c:pt>
                <c:pt idx="4056">
                  <c:v>338</c:v>
                </c:pt>
                <c:pt idx="4057">
                  <c:v>338.08333333333331</c:v>
                </c:pt>
                <c:pt idx="4058">
                  <c:v>338.16666666666669</c:v>
                </c:pt>
                <c:pt idx="4059">
                  <c:v>338.25</c:v>
                </c:pt>
                <c:pt idx="4060">
                  <c:v>338.33333333333337</c:v>
                </c:pt>
                <c:pt idx="4061">
                  <c:v>338.41666666666669</c:v>
                </c:pt>
                <c:pt idx="4062">
                  <c:v>338.5</c:v>
                </c:pt>
                <c:pt idx="4063">
                  <c:v>338.58333333333337</c:v>
                </c:pt>
                <c:pt idx="4064">
                  <c:v>338.66666666666669</c:v>
                </c:pt>
                <c:pt idx="4065">
                  <c:v>338.75</c:v>
                </c:pt>
                <c:pt idx="4066">
                  <c:v>338.83333333333331</c:v>
                </c:pt>
                <c:pt idx="4067">
                  <c:v>338.91666666666663</c:v>
                </c:pt>
                <c:pt idx="4068">
                  <c:v>339</c:v>
                </c:pt>
                <c:pt idx="4069">
                  <c:v>339.08333333333331</c:v>
                </c:pt>
                <c:pt idx="4070">
                  <c:v>339.16666666666663</c:v>
                </c:pt>
                <c:pt idx="4071">
                  <c:v>339.25</c:v>
                </c:pt>
                <c:pt idx="4072">
                  <c:v>339.33333333333331</c:v>
                </c:pt>
                <c:pt idx="4073">
                  <c:v>339.41666666666669</c:v>
                </c:pt>
                <c:pt idx="4074">
                  <c:v>339.5</c:v>
                </c:pt>
                <c:pt idx="4075">
                  <c:v>339.58333333333337</c:v>
                </c:pt>
                <c:pt idx="4076">
                  <c:v>339.66666666666669</c:v>
                </c:pt>
                <c:pt idx="4077">
                  <c:v>339.75</c:v>
                </c:pt>
                <c:pt idx="4078">
                  <c:v>339.83333333333337</c:v>
                </c:pt>
                <c:pt idx="4079">
                  <c:v>339.91666666666669</c:v>
                </c:pt>
                <c:pt idx="4080">
                  <c:v>340</c:v>
                </c:pt>
                <c:pt idx="4081">
                  <c:v>340.08333333333331</c:v>
                </c:pt>
                <c:pt idx="4082">
                  <c:v>340.16666666666663</c:v>
                </c:pt>
                <c:pt idx="4083">
                  <c:v>340.25</c:v>
                </c:pt>
                <c:pt idx="4084">
                  <c:v>340.33333333333331</c:v>
                </c:pt>
                <c:pt idx="4085">
                  <c:v>340.41666666666663</c:v>
                </c:pt>
                <c:pt idx="4086">
                  <c:v>340.5</c:v>
                </c:pt>
                <c:pt idx="4087">
                  <c:v>340.58333333333331</c:v>
                </c:pt>
                <c:pt idx="4088">
                  <c:v>340.66666666666669</c:v>
                </c:pt>
                <c:pt idx="4089">
                  <c:v>340.75</c:v>
                </c:pt>
                <c:pt idx="4090">
                  <c:v>340.83333333333337</c:v>
                </c:pt>
                <c:pt idx="4091">
                  <c:v>340.91666666666669</c:v>
                </c:pt>
                <c:pt idx="4092">
                  <c:v>341</c:v>
                </c:pt>
                <c:pt idx="4093">
                  <c:v>341.08333333333337</c:v>
                </c:pt>
                <c:pt idx="4094">
                  <c:v>341.16666666666669</c:v>
                </c:pt>
                <c:pt idx="4095">
                  <c:v>341.25</c:v>
                </c:pt>
                <c:pt idx="4096">
                  <c:v>341.33333333333331</c:v>
                </c:pt>
                <c:pt idx="4097">
                  <c:v>341.41666666666663</c:v>
                </c:pt>
                <c:pt idx="4098">
                  <c:v>341.5</c:v>
                </c:pt>
                <c:pt idx="4099">
                  <c:v>341.58333333333331</c:v>
                </c:pt>
                <c:pt idx="4100">
                  <c:v>341.66666666666663</c:v>
                </c:pt>
                <c:pt idx="4101">
                  <c:v>341.75</c:v>
                </c:pt>
                <c:pt idx="4102">
                  <c:v>341.83333333333331</c:v>
                </c:pt>
                <c:pt idx="4103">
                  <c:v>341.91666666666669</c:v>
                </c:pt>
                <c:pt idx="4104">
                  <c:v>342</c:v>
                </c:pt>
                <c:pt idx="4105">
                  <c:v>342.08333333333337</c:v>
                </c:pt>
                <c:pt idx="4106">
                  <c:v>342.16666666666669</c:v>
                </c:pt>
                <c:pt idx="4107">
                  <c:v>342.25</c:v>
                </c:pt>
                <c:pt idx="4108">
                  <c:v>342.33333333333337</c:v>
                </c:pt>
                <c:pt idx="4109">
                  <c:v>342.41666666666669</c:v>
                </c:pt>
                <c:pt idx="4110">
                  <c:v>342.5</c:v>
                </c:pt>
                <c:pt idx="4111">
                  <c:v>342.58333333333331</c:v>
                </c:pt>
                <c:pt idx="4112">
                  <c:v>342.66666666666663</c:v>
                </c:pt>
                <c:pt idx="4113">
                  <c:v>342.75</c:v>
                </c:pt>
                <c:pt idx="4114">
                  <c:v>342.83333333333331</c:v>
                </c:pt>
                <c:pt idx="4115">
                  <c:v>342.91666666666663</c:v>
                </c:pt>
                <c:pt idx="4116">
                  <c:v>343</c:v>
                </c:pt>
                <c:pt idx="4117">
                  <c:v>343.08333333333331</c:v>
                </c:pt>
                <c:pt idx="4118">
                  <c:v>343.16666666666669</c:v>
                </c:pt>
                <c:pt idx="4119">
                  <c:v>343.25</c:v>
                </c:pt>
                <c:pt idx="4120">
                  <c:v>343.33333333333337</c:v>
                </c:pt>
                <c:pt idx="4121">
                  <c:v>343.41666666666669</c:v>
                </c:pt>
                <c:pt idx="4122">
                  <c:v>343.5</c:v>
                </c:pt>
                <c:pt idx="4123">
                  <c:v>343.58333333333337</c:v>
                </c:pt>
                <c:pt idx="4124">
                  <c:v>343.66666666666669</c:v>
                </c:pt>
                <c:pt idx="4125">
                  <c:v>343.75</c:v>
                </c:pt>
                <c:pt idx="4126">
                  <c:v>343.83333333333331</c:v>
                </c:pt>
                <c:pt idx="4127">
                  <c:v>343.91666666666663</c:v>
                </c:pt>
                <c:pt idx="4128">
                  <c:v>344</c:v>
                </c:pt>
                <c:pt idx="4129">
                  <c:v>344.08333333333331</c:v>
                </c:pt>
                <c:pt idx="4130">
                  <c:v>344.16666666666663</c:v>
                </c:pt>
                <c:pt idx="4131">
                  <c:v>344.25</c:v>
                </c:pt>
                <c:pt idx="4132">
                  <c:v>344.33333333333331</c:v>
                </c:pt>
                <c:pt idx="4133">
                  <c:v>344.41666666666669</c:v>
                </c:pt>
                <c:pt idx="4134">
                  <c:v>344.5</c:v>
                </c:pt>
                <c:pt idx="4135">
                  <c:v>344.58333333333337</c:v>
                </c:pt>
                <c:pt idx="4136">
                  <c:v>344.66666666666669</c:v>
                </c:pt>
                <c:pt idx="4137">
                  <c:v>344.75</c:v>
                </c:pt>
                <c:pt idx="4138">
                  <c:v>344.83333333333337</c:v>
                </c:pt>
                <c:pt idx="4139">
                  <c:v>344.91666666666669</c:v>
                </c:pt>
                <c:pt idx="4140">
                  <c:v>345</c:v>
                </c:pt>
                <c:pt idx="4141">
                  <c:v>345.08333333333331</c:v>
                </c:pt>
                <c:pt idx="4142">
                  <c:v>345.16666666666663</c:v>
                </c:pt>
                <c:pt idx="4143">
                  <c:v>345.25</c:v>
                </c:pt>
                <c:pt idx="4144">
                  <c:v>345.33333333333331</c:v>
                </c:pt>
                <c:pt idx="4145">
                  <c:v>345.41666666666663</c:v>
                </c:pt>
                <c:pt idx="4146">
                  <c:v>345.5</c:v>
                </c:pt>
                <c:pt idx="4147">
                  <c:v>345.58333333333331</c:v>
                </c:pt>
                <c:pt idx="4148">
                  <c:v>345.66666666666669</c:v>
                </c:pt>
                <c:pt idx="4149">
                  <c:v>345.75</c:v>
                </c:pt>
                <c:pt idx="4150">
                  <c:v>345.83333333333337</c:v>
                </c:pt>
                <c:pt idx="4151">
                  <c:v>345.91666666666669</c:v>
                </c:pt>
                <c:pt idx="4152">
                  <c:v>346</c:v>
                </c:pt>
                <c:pt idx="4153">
                  <c:v>346.08333333333337</c:v>
                </c:pt>
                <c:pt idx="4154">
                  <c:v>346.16666666666669</c:v>
                </c:pt>
                <c:pt idx="4155">
                  <c:v>346.25</c:v>
                </c:pt>
                <c:pt idx="4156">
                  <c:v>346.33333333333331</c:v>
                </c:pt>
                <c:pt idx="4157">
                  <c:v>346.41666666666663</c:v>
                </c:pt>
                <c:pt idx="4158">
                  <c:v>346.5</c:v>
                </c:pt>
                <c:pt idx="4159">
                  <c:v>346.58333333333331</c:v>
                </c:pt>
                <c:pt idx="4160">
                  <c:v>346.66666666666663</c:v>
                </c:pt>
                <c:pt idx="4161">
                  <c:v>346.75</c:v>
                </c:pt>
                <c:pt idx="4162">
                  <c:v>346.83333333333331</c:v>
                </c:pt>
                <c:pt idx="4163">
                  <c:v>346.91666666666669</c:v>
                </c:pt>
                <c:pt idx="4164">
                  <c:v>347</c:v>
                </c:pt>
                <c:pt idx="4165">
                  <c:v>347.08333333333337</c:v>
                </c:pt>
                <c:pt idx="4166">
                  <c:v>347.16666666666669</c:v>
                </c:pt>
                <c:pt idx="4167">
                  <c:v>347.25</c:v>
                </c:pt>
                <c:pt idx="4168">
                  <c:v>347.33333333333337</c:v>
                </c:pt>
                <c:pt idx="4169">
                  <c:v>347.41666666666669</c:v>
                </c:pt>
                <c:pt idx="4170">
                  <c:v>347.5</c:v>
                </c:pt>
                <c:pt idx="4171">
                  <c:v>347.58333333333331</c:v>
                </c:pt>
                <c:pt idx="4172">
                  <c:v>347.66666666666663</c:v>
                </c:pt>
                <c:pt idx="4173">
                  <c:v>347.75</c:v>
                </c:pt>
                <c:pt idx="4174">
                  <c:v>347.83333333333331</c:v>
                </c:pt>
                <c:pt idx="4175">
                  <c:v>347.91666666666663</c:v>
                </c:pt>
                <c:pt idx="4176">
                  <c:v>348</c:v>
                </c:pt>
                <c:pt idx="4177">
                  <c:v>348.08333333333331</c:v>
                </c:pt>
                <c:pt idx="4178">
                  <c:v>348.16666666666669</c:v>
                </c:pt>
                <c:pt idx="4179">
                  <c:v>348.25</c:v>
                </c:pt>
                <c:pt idx="4180">
                  <c:v>348.33333333333337</c:v>
                </c:pt>
                <c:pt idx="4181">
                  <c:v>348.41666666666669</c:v>
                </c:pt>
                <c:pt idx="4182">
                  <c:v>348.5</c:v>
                </c:pt>
                <c:pt idx="4183">
                  <c:v>348.58333333333337</c:v>
                </c:pt>
                <c:pt idx="4184">
                  <c:v>348.66666666666669</c:v>
                </c:pt>
                <c:pt idx="4185">
                  <c:v>348.75</c:v>
                </c:pt>
                <c:pt idx="4186">
                  <c:v>348.83333333333331</c:v>
                </c:pt>
                <c:pt idx="4187">
                  <c:v>348.91666666666663</c:v>
                </c:pt>
                <c:pt idx="4188">
                  <c:v>349</c:v>
                </c:pt>
                <c:pt idx="4189">
                  <c:v>349.08333333333331</c:v>
                </c:pt>
                <c:pt idx="4190">
                  <c:v>349.16666666666663</c:v>
                </c:pt>
                <c:pt idx="4191">
                  <c:v>349.25</c:v>
                </c:pt>
                <c:pt idx="4192">
                  <c:v>349.33333333333331</c:v>
                </c:pt>
                <c:pt idx="4193">
                  <c:v>349.41666666666669</c:v>
                </c:pt>
                <c:pt idx="4194">
                  <c:v>349.5</c:v>
                </c:pt>
                <c:pt idx="4195">
                  <c:v>349.58333333333337</c:v>
                </c:pt>
                <c:pt idx="4196">
                  <c:v>349.66666666666669</c:v>
                </c:pt>
                <c:pt idx="4197">
                  <c:v>349.75</c:v>
                </c:pt>
                <c:pt idx="4198">
                  <c:v>349.83333333333337</c:v>
                </c:pt>
                <c:pt idx="4199">
                  <c:v>349.91666666666669</c:v>
                </c:pt>
                <c:pt idx="4200">
                  <c:v>350</c:v>
                </c:pt>
                <c:pt idx="4201">
                  <c:v>350.08333333333331</c:v>
                </c:pt>
                <c:pt idx="4202">
                  <c:v>350.16666666666663</c:v>
                </c:pt>
                <c:pt idx="4203">
                  <c:v>350.25</c:v>
                </c:pt>
                <c:pt idx="4204">
                  <c:v>350.33333333333331</c:v>
                </c:pt>
                <c:pt idx="4205">
                  <c:v>350.41666666666663</c:v>
                </c:pt>
                <c:pt idx="4206">
                  <c:v>350.5</c:v>
                </c:pt>
                <c:pt idx="4207">
                  <c:v>350.58333333333331</c:v>
                </c:pt>
                <c:pt idx="4208">
                  <c:v>350.66666666666669</c:v>
                </c:pt>
                <c:pt idx="4209">
                  <c:v>350.75</c:v>
                </c:pt>
                <c:pt idx="4210">
                  <c:v>350.83333333333337</c:v>
                </c:pt>
                <c:pt idx="4211">
                  <c:v>350.91666666666669</c:v>
                </c:pt>
                <c:pt idx="4212">
                  <c:v>351</c:v>
                </c:pt>
                <c:pt idx="4213">
                  <c:v>351.08333333333337</c:v>
                </c:pt>
                <c:pt idx="4214">
                  <c:v>351.16666666666669</c:v>
                </c:pt>
                <c:pt idx="4215">
                  <c:v>351.25</c:v>
                </c:pt>
                <c:pt idx="4216">
                  <c:v>351.33333333333331</c:v>
                </c:pt>
                <c:pt idx="4217">
                  <c:v>351.41666666666663</c:v>
                </c:pt>
                <c:pt idx="4218">
                  <c:v>351.5</c:v>
                </c:pt>
                <c:pt idx="4219">
                  <c:v>351.58333333333331</c:v>
                </c:pt>
                <c:pt idx="4220">
                  <c:v>351.66666666666663</c:v>
                </c:pt>
                <c:pt idx="4221">
                  <c:v>351.75</c:v>
                </c:pt>
                <c:pt idx="4222">
                  <c:v>351.83333333333331</c:v>
                </c:pt>
                <c:pt idx="4223">
                  <c:v>351.91666666666669</c:v>
                </c:pt>
                <c:pt idx="4224">
                  <c:v>352</c:v>
                </c:pt>
                <c:pt idx="4225">
                  <c:v>352.08333333333337</c:v>
                </c:pt>
                <c:pt idx="4226">
                  <c:v>352.16666666666669</c:v>
                </c:pt>
                <c:pt idx="4227">
                  <c:v>352.25</c:v>
                </c:pt>
                <c:pt idx="4228">
                  <c:v>352.33333333333337</c:v>
                </c:pt>
                <c:pt idx="4229">
                  <c:v>352.41666666666669</c:v>
                </c:pt>
                <c:pt idx="4230">
                  <c:v>352.5</c:v>
                </c:pt>
                <c:pt idx="4231">
                  <c:v>352.58333333333331</c:v>
                </c:pt>
                <c:pt idx="4232">
                  <c:v>352.66666666666663</c:v>
                </c:pt>
                <c:pt idx="4233">
                  <c:v>352.75</c:v>
                </c:pt>
                <c:pt idx="4234">
                  <c:v>352.83333333333331</c:v>
                </c:pt>
                <c:pt idx="4235">
                  <c:v>352.91666666666663</c:v>
                </c:pt>
                <c:pt idx="4236">
                  <c:v>353</c:v>
                </c:pt>
                <c:pt idx="4237">
                  <c:v>353.08333333333331</c:v>
                </c:pt>
                <c:pt idx="4238">
                  <c:v>353.16666666666669</c:v>
                </c:pt>
                <c:pt idx="4239">
                  <c:v>353.25</c:v>
                </c:pt>
                <c:pt idx="4240">
                  <c:v>353.33333333333337</c:v>
                </c:pt>
                <c:pt idx="4241">
                  <c:v>353.41666666666669</c:v>
                </c:pt>
                <c:pt idx="4242">
                  <c:v>353.5</c:v>
                </c:pt>
                <c:pt idx="4243">
                  <c:v>353.58333333333337</c:v>
                </c:pt>
                <c:pt idx="4244">
                  <c:v>353.66666666666669</c:v>
                </c:pt>
                <c:pt idx="4245">
                  <c:v>353.75</c:v>
                </c:pt>
                <c:pt idx="4246">
                  <c:v>353.83333333333331</c:v>
                </c:pt>
                <c:pt idx="4247">
                  <c:v>353.91666666666663</c:v>
                </c:pt>
                <c:pt idx="4248">
                  <c:v>354</c:v>
                </c:pt>
                <c:pt idx="4249">
                  <c:v>354.08333333333331</c:v>
                </c:pt>
                <c:pt idx="4250">
                  <c:v>354.16666666666663</c:v>
                </c:pt>
                <c:pt idx="4251">
                  <c:v>354.25</c:v>
                </c:pt>
                <c:pt idx="4252">
                  <c:v>354.33333333333331</c:v>
                </c:pt>
                <c:pt idx="4253">
                  <c:v>354.41666666666669</c:v>
                </c:pt>
                <c:pt idx="4254">
                  <c:v>354.5</c:v>
                </c:pt>
                <c:pt idx="4255">
                  <c:v>354.58333333333337</c:v>
                </c:pt>
                <c:pt idx="4256">
                  <c:v>354.66666666666669</c:v>
                </c:pt>
                <c:pt idx="4257">
                  <c:v>354.75</c:v>
                </c:pt>
                <c:pt idx="4258">
                  <c:v>354.83333333333337</c:v>
                </c:pt>
                <c:pt idx="4259">
                  <c:v>354.91666666666669</c:v>
                </c:pt>
                <c:pt idx="4260">
                  <c:v>355</c:v>
                </c:pt>
                <c:pt idx="4261">
                  <c:v>355.08333333333331</c:v>
                </c:pt>
                <c:pt idx="4262">
                  <c:v>355.16666666666663</c:v>
                </c:pt>
                <c:pt idx="4263">
                  <c:v>355.25</c:v>
                </c:pt>
                <c:pt idx="4264">
                  <c:v>355.33333333333331</c:v>
                </c:pt>
                <c:pt idx="4265">
                  <c:v>355.41666666666663</c:v>
                </c:pt>
                <c:pt idx="4266">
                  <c:v>355.5</c:v>
                </c:pt>
                <c:pt idx="4267">
                  <c:v>355.58333333333331</c:v>
                </c:pt>
                <c:pt idx="4268">
                  <c:v>355.66666666666669</c:v>
                </c:pt>
                <c:pt idx="4269">
                  <c:v>355.75</c:v>
                </c:pt>
                <c:pt idx="4270">
                  <c:v>355.83333333333337</c:v>
                </c:pt>
                <c:pt idx="4271">
                  <c:v>355.91666666666669</c:v>
                </c:pt>
                <c:pt idx="4272">
                  <c:v>356</c:v>
                </c:pt>
                <c:pt idx="4273">
                  <c:v>356.08333333333337</c:v>
                </c:pt>
                <c:pt idx="4274">
                  <c:v>356.16666666666669</c:v>
                </c:pt>
                <c:pt idx="4275">
                  <c:v>356.25</c:v>
                </c:pt>
                <c:pt idx="4276">
                  <c:v>356.33333333333331</c:v>
                </c:pt>
                <c:pt idx="4277">
                  <c:v>356.41666666666663</c:v>
                </c:pt>
                <c:pt idx="4278">
                  <c:v>356.5</c:v>
                </c:pt>
                <c:pt idx="4279">
                  <c:v>356.58333333333331</c:v>
                </c:pt>
                <c:pt idx="4280">
                  <c:v>356.66666666666663</c:v>
                </c:pt>
                <c:pt idx="4281">
                  <c:v>356.75</c:v>
                </c:pt>
                <c:pt idx="4282">
                  <c:v>356.83333333333331</c:v>
                </c:pt>
                <c:pt idx="4283">
                  <c:v>356.91666666666669</c:v>
                </c:pt>
                <c:pt idx="4284">
                  <c:v>357</c:v>
                </c:pt>
                <c:pt idx="4285">
                  <c:v>357.08333333333337</c:v>
                </c:pt>
                <c:pt idx="4286">
                  <c:v>357.16666666666669</c:v>
                </c:pt>
                <c:pt idx="4287">
                  <c:v>357.25</c:v>
                </c:pt>
                <c:pt idx="4288">
                  <c:v>357.33333333333337</c:v>
                </c:pt>
                <c:pt idx="4289">
                  <c:v>357.41666666666669</c:v>
                </c:pt>
                <c:pt idx="4290">
                  <c:v>357.5</c:v>
                </c:pt>
                <c:pt idx="4291">
                  <c:v>357.58333333333331</c:v>
                </c:pt>
                <c:pt idx="4292">
                  <c:v>357.66666666666663</c:v>
                </c:pt>
                <c:pt idx="4293">
                  <c:v>357.75</c:v>
                </c:pt>
                <c:pt idx="4294">
                  <c:v>357.83333333333331</c:v>
                </c:pt>
                <c:pt idx="4295">
                  <c:v>357.91666666666663</c:v>
                </c:pt>
                <c:pt idx="4296">
                  <c:v>358</c:v>
                </c:pt>
                <c:pt idx="4297">
                  <c:v>358.08333333333331</c:v>
                </c:pt>
                <c:pt idx="4298">
                  <c:v>358.16666666666669</c:v>
                </c:pt>
                <c:pt idx="4299">
                  <c:v>358.25</c:v>
                </c:pt>
                <c:pt idx="4300">
                  <c:v>358.33333333333337</c:v>
                </c:pt>
                <c:pt idx="4301">
                  <c:v>358.41666666666669</c:v>
                </c:pt>
                <c:pt idx="4302">
                  <c:v>358.5</c:v>
                </c:pt>
                <c:pt idx="4303">
                  <c:v>358.58333333333337</c:v>
                </c:pt>
                <c:pt idx="4304">
                  <c:v>358.66666666666669</c:v>
                </c:pt>
                <c:pt idx="4305">
                  <c:v>358.75</c:v>
                </c:pt>
                <c:pt idx="4306">
                  <c:v>358.83333333333331</c:v>
                </c:pt>
                <c:pt idx="4307">
                  <c:v>358.91666666666663</c:v>
                </c:pt>
                <c:pt idx="4308">
                  <c:v>359</c:v>
                </c:pt>
                <c:pt idx="4309">
                  <c:v>359.08333333333331</c:v>
                </c:pt>
                <c:pt idx="4310">
                  <c:v>359.16666666666663</c:v>
                </c:pt>
                <c:pt idx="4311">
                  <c:v>359.25</c:v>
                </c:pt>
                <c:pt idx="4312">
                  <c:v>359.33333333333331</c:v>
                </c:pt>
                <c:pt idx="4313">
                  <c:v>359.41666666666669</c:v>
                </c:pt>
                <c:pt idx="4314">
                  <c:v>359.5</c:v>
                </c:pt>
                <c:pt idx="4315">
                  <c:v>359.58333333333337</c:v>
                </c:pt>
                <c:pt idx="4316">
                  <c:v>359.66666666666669</c:v>
                </c:pt>
                <c:pt idx="4317">
                  <c:v>359.75</c:v>
                </c:pt>
                <c:pt idx="4318">
                  <c:v>359.83333333333337</c:v>
                </c:pt>
                <c:pt idx="4319">
                  <c:v>359.91666666666669</c:v>
                </c:pt>
                <c:pt idx="4320">
                  <c:v>360</c:v>
                </c:pt>
                <c:pt idx="4321">
                  <c:v>360.08333333333331</c:v>
                </c:pt>
                <c:pt idx="4322">
                  <c:v>360.16666666666663</c:v>
                </c:pt>
                <c:pt idx="4323">
                  <c:v>360.25</c:v>
                </c:pt>
                <c:pt idx="4324">
                  <c:v>360.33333333333331</c:v>
                </c:pt>
                <c:pt idx="4325">
                  <c:v>360.41666666666663</c:v>
                </c:pt>
                <c:pt idx="4326">
                  <c:v>360.5</c:v>
                </c:pt>
                <c:pt idx="4327">
                  <c:v>360.58333333333331</c:v>
                </c:pt>
                <c:pt idx="4328">
                  <c:v>360.66666666666669</c:v>
                </c:pt>
                <c:pt idx="4329">
                  <c:v>360.75</c:v>
                </c:pt>
                <c:pt idx="4330">
                  <c:v>360.83333333333337</c:v>
                </c:pt>
                <c:pt idx="4331">
                  <c:v>360.91666666666669</c:v>
                </c:pt>
                <c:pt idx="4332">
                  <c:v>361</c:v>
                </c:pt>
                <c:pt idx="4333">
                  <c:v>361.08333333333337</c:v>
                </c:pt>
                <c:pt idx="4334">
                  <c:v>361.16666666666669</c:v>
                </c:pt>
                <c:pt idx="4335">
                  <c:v>361.25</c:v>
                </c:pt>
                <c:pt idx="4336">
                  <c:v>361.33333333333331</c:v>
                </c:pt>
                <c:pt idx="4337">
                  <c:v>361.41666666666663</c:v>
                </c:pt>
                <c:pt idx="4338">
                  <c:v>361.5</c:v>
                </c:pt>
                <c:pt idx="4339">
                  <c:v>361.58333333333331</c:v>
                </c:pt>
                <c:pt idx="4340">
                  <c:v>361.66666666666663</c:v>
                </c:pt>
                <c:pt idx="4341">
                  <c:v>361.75</c:v>
                </c:pt>
                <c:pt idx="4342">
                  <c:v>361.83333333333331</c:v>
                </c:pt>
                <c:pt idx="4343">
                  <c:v>361.91666666666669</c:v>
                </c:pt>
                <c:pt idx="4344">
                  <c:v>362</c:v>
                </c:pt>
                <c:pt idx="4345">
                  <c:v>362.08333333333337</c:v>
                </c:pt>
                <c:pt idx="4346">
                  <c:v>362.16666666666669</c:v>
                </c:pt>
                <c:pt idx="4347">
                  <c:v>362.25</c:v>
                </c:pt>
                <c:pt idx="4348">
                  <c:v>362.33333333333337</c:v>
                </c:pt>
                <c:pt idx="4349">
                  <c:v>362.41666666666669</c:v>
                </c:pt>
                <c:pt idx="4350">
                  <c:v>362.5</c:v>
                </c:pt>
                <c:pt idx="4351">
                  <c:v>362.58333333333331</c:v>
                </c:pt>
                <c:pt idx="4352">
                  <c:v>362.66666666666663</c:v>
                </c:pt>
                <c:pt idx="4353">
                  <c:v>362.75</c:v>
                </c:pt>
                <c:pt idx="4354">
                  <c:v>362.83333333333331</c:v>
                </c:pt>
                <c:pt idx="4355">
                  <c:v>362.91666666666663</c:v>
                </c:pt>
                <c:pt idx="4356">
                  <c:v>363</c:v>
                </c:pt>
                <c:pt idx="4357">
                  <c:v>363.08333333333331</c:v>
                </c:pt>
                <c:pt idx="4358">
                  <c:v>363.16666666666669</c:v>
                </c:pt>
                <c:pt idx="4359">
                  <c:v>363.25</c:v>
                </c:pt>
                <c:pt idx="4360">
                  <c:v>363.33333333333337</c:v>
                </c:pt>
                <c:pt idx="4361">
                  <c:v>363.41666666666669</c:v>
                </c:pt>
                <c:pt idx="4362">
                  <c:v>363.5</c:v>
                </c:pt>
                <c:pt idx="4363">
                  <c:v>363.58333333333337</c:v>
                </c:pt>
                <c:pt idx="4364">
                  <c:v>363.66666666666669</c:v>
                </c:pt>
                <c:pt idx="4365">
                  <c:v>363.75</c:v>
                </c:pt>
                <c:pt idx="4366">
                  <c:v>363.83333333333331</c:v>
                </c:pt>
                <c:pt idx="4367">
                  <c:v>363.91666666666663</c:v>
                </c:pt>
                <c:pt idx="4368">
                  <c:v>364</c:v>
                </c:pt>
                <c:pt idx="4369">
                  <c:v>364.08333333333331</c:v>
                </c:pt>
                <c:pt idx="4370">
                  <c:v>364.16666666666663</c:v>
                </c:pt>
                <c:pt idx="4371">
                  <c:v>364.25</c:v>
                </c:pt>
                <c:pt idx="4372">
                  <c:v>364.33333333333331</c:v>
                </c:pt>
                <c:pt idx="4373">
                  <c:v>364.41666666666669</c:v>
                </c:pt>
                <c:pt idx="4374">
                  <c:v>364.5</c:v>
                </c:pt>
                <c:pt idx="4375">
                  <c:v>364.58333333333337</c:v>
                </c:pt>
                <c:pt idx="4376">
                  <c:v>364.66666666666669</c:v>
                </c:pt>
                <c:pt idx="4377">
                  <c:v>364.75</c:v>
                </c:pt>
                <c:pt idx="4378">
                  <c:v>364.83333333333337</c:v>
                </c:pt>
                <c:pt idx="4379">
                  <c:v>364.91666666666669</c:v>
                </c:pt>
                <c:pt idx="4380">
                  <c:v>365</c:v>
                </c:pt>
                <c:pt idx="4381">
                  <c:v>365.08333333333331</c:v>
                </c:pt>
                <c:pt idx="4382">
                  <c:v>365.16666666666663</c:v>
                </c:pt>
                <c:pt idx="4383">
                  <c:v>365.25</c:v>
                </c:pt>
                <c:pt idx="4384">
                  <c:v>365.33333333333331</c:v>
                </c:pt>
                <c:pt idx="4385">
                  <c:v>365.41666666666663</c:v>
                </c:pt>
                <c:pt idx="4386">
                  <c:v>365.5</c:v>
                </c:pt>
                <c:pt idx="4387">
                  <c:v>365.58333333333331</c:v>
                </c:pt>
                <c:pt idx="4388">
                  <c:v>365.66666666666669</c:v>
                </c:pt>
                <c:pt idx="4389">
                  <c:v>365.75</c:v>
                </c:pt>
                <c:pt idx="4390">
                  <c:v>365.83333333333337</c:v>
                </c:pt>
                <c:pt idx="4391">
                  <c:v>365.91666666666669</c:v>
                </c:pt>
                <c:pt idx="4392">
                  <c:v>366</c:v>
                </c:pt>
                <c:pt idx="4393">
                  <c:v>366.08333333333337</c:v>
                </c:pt>
                <c:pt idx="4394">
                  <c:v>366.16666666666669</c:v>
                </c:pt>
                <c:pt idx="4395">
                  <c:v>366.25</c:v>
                </c:pt>
                <c:pt idx="4396">
                  <c:v>366.33333333333331</c:v>
                </c:pt>
                <c:pt idx="4397">
                  <c:v>366.41666666666663</c:v>
                </c:pt>
                <c:pt idx="4398">
                  <c:v>366.5</c:v>
                </c:pt>
                <c:pt idx="4399">
                  <c:v>366.58333333333331</c:v>
                </c:pt>
                <c:pt idx="4400">
                  <c:v>366.66666666666663</c:v>
                </c:pt>
                <c:pt idx="4401">
                  <c:v>366.75</c:v>
                </c:pt>
                <c:pt idx="4402">
                  <c:v>366.83333333333331</c:v>
                </c:pt>
                <c:pt idx="4403">
                  <c:v>366.91666666666669</c:v>
                </c:pt>
                <c:pt idx="4404">
                  <c:v>367</c:v>
                </c:pt>
                <c:pt idx="4405">
                  <c:v>367.08333333333337</c:v>
                </c:pt>
                <c:pt idx="4406">
                  <c:v>367.16666666666669</c:v>
                </c:pt>
                <c:pt idx="4407">
                  <c:v>367.25</c:v>
                </c:pt>
                <c:pt idx="4408">
                  <c:v>367.33333333333337</c:v>
                </c:pt>
                <c:pt idx="4409">
                  <c:v>367.41666666666669</c:v>
                </c:pt>
                <c:pt idx="4410">
                  <c:v>367.5</c:v>
                </c:pt>
                <c:pt idx="4411">
                  <c:v>367.58333333333331</c:v>
                </c:pt>
                <c:pt idx="4412">
                  <c:v>367.66666666666663</c:v>
                </c:pt>
                <c:pt idx="4413">
                  <c:v>367.75</c:v>
                </c:pt>
                <c:pt idx="4414">
                  <c:v>367.83333333333331</c:v>
                </c:pt>
                <c:pt idx="4415">
                  <c:v>367.91666666666663</c:v>
                </c:pt>
                <c:pt idx="4416">
                  <c:v>368</c:v>
                </c:pt>
                <c:pt idx="4417">
                  <c:v>368.08333333333331</c:v>
                </c:pt>
                <c:pt idx="4418">
                  <c:v>368.16666666666669</c:v>
                </c:pt>
                <c:pt idx="4419">
                  <c:v>368.25</c:v>
                </c:pt>
                <c:pt idx="4420">
                  <c:v>368.33333333333337</c:v>
                </c:pt>
                <c:pt idx="4421">
                  <c:v>368.41666666666669</c:v>
                </c:pt>
                <c:pt idx="4422">
                  <c:v>368.5</c:v>
                </c:pt>
                <c:pt idx="4423">
                  <c:v>368.58333333333337</c:v>
                </c:pt>
                <c:pt idx="4424">
                  <c:v>368.66666666666669</c:v>
                </c:pt>
                <c:pt idx="4425">
                  <c:v>368.75</c:v>
                </c:pt>
                <c:pt idx="4426">
                  <c:v>368.83333333333331</c:v>
                </c:pt>
                <c:pt idx="4427">
                  <c:v>368.91666666666663</c:v>
                </c:pt>
                <c:pt idx="4428">
                  <c:v>369</c:v>
                </c:pt>
                <c:pt idx="4429">
                  <c:v>369.08333333333331</c:v>
                </c:pt>
                <c:pt idx="4430">
                  <c:v>369.16666666666663</c:v>
                </c:pt>
                <c:pt idx="4431">
                  <c:v>369.25</c:v>
                </c:pt>
                <c:pt idx="4432">
                  <c:v>369.33333333333331</c:v>
                </c:pt>
                <c:pt idx="4433">
                  <c:v>369.41666666666669</c:v>
                </c:pt>
                <c:pt idx="4434">
                  <c:v>369.5</c:v>
                </c:pt>
                <c:pt idx="4435">
                  <c:v>369.58333333333337</c:v>
                </c:pt>
                <c:pt idx="4436">
                  <c:v>369.66666666666669</c:v>
                </c:pt>
                <c:pt idx="4437">
                  <c:v>369.75</c:v>
                </c:pt>
                <c:pt idx="4438">
                  <c:v>369.83333333333337</c:v>
                </c:pt>
                <c:pt idx="4439">
                  <c:v>369.91666666666669</c:v>
                </c:pt>
                <c:pt idx="4440">
                  <c:v>370</c:v>
                </c:pt>
                <c:pt idx="4441">
                  <c:v>370.08333333333331</c:v>
                </c:pt>
                <c:pt idx="4442">
                  <c:v>370.16666666666663</c:v>
                </c:pt>
                <c:pt idx="4443">
                  <c:v>370.25</c:v>
                </c:pt>
                <c:pt idx="4444">
                  <c:v>370.33333333333331</c:v>
                </c:pt>
                <c:pt idx="4445">
                  <c:v>370.41666666666663</c:v>
                </c:pt>
                <c:pt idx="4446">
                  <c:v>370.5</c:v>
                </c:pt>
                <c:pt idx="4447">
                  <c:v>370.58333333333331</c:v>
                </c:pt>
                <c:pt idx="4448">
                  <c:v>370.66666666666669</c:v>
                </c:pt>
                <c:pt idx="4449">
                  <c:v>370.75</c:v>
                </c:pt>
                <c:pt idx="4450">
                  <c:v>370.83333333333337</c:v>
                </c:pt>
                <c:pt idx="4451">
                  <c:v>370.91666666666669</c:v>
                </c:pt>
                <c:pt idx="4452">
                  <c:v>371</c:v>
                </c:pt>
                <c:pt idx="4453">
                  <c:v>371.08333333333337</c:v>
                </c:pt>
                <c:pt idx="4454">
                  <c:v>371.16666666666669</c:v>
                </c:pt>
                <c:pt idx="4455">
                  <c:v>371.25</c:v>
                </c:pt>
                <c:pt idx="4456">
                  <c:v>371.33333333333331</c:v>
                </c:pt>
                <c:pt idx="4457">
                  <c:v>371.41666666666663</c:v>
                </c:pt>
                <c:pt idx="4458">
                  <c:v>371.5</c:v>
                </c:pt>
                <c:pt idx="4459">
                  <c:v>371.58333333333331</c:v>
                </c:pt>
                <c:pt idx="4460">
                  <c:v>371.66666666666663</c:v>
                </c:pt>
                <c:pt idx="4461">
                  <c:v>371.75</c:v>
                </c:pt>
                <c:pt idx="4462">
                  <c:v>371.83333333333331</c:v>
                </c:pt>
                <c:pt idx="4463">
                  <c:v>371.91666666666669</c:v>
                </c:pt>
                <c:pt idx="4464">
                  <c:v>372</c:v>
                </c:pt>
                <c:pt idx="4465">
                  <c:v>372.08333333333337</c:v>
                </c:pt>
                <c:pt idx="4466">
                  <c:v>372.16666666666669</c:v>
                </c:pt>
                <c:pt idx="4467">
                  <c:v>372.25</c:v>
                </c:pt>
                <c:pt idx="4468">
                  <c:v>372.33333333333337</c:v>
                </c:pt>
                <c:pt idx="4469">
                  <c:v>372.41666666666669</c:v>
                </c:pt>
                <c:pt idx="4470">
                  <c:v>372.5</c:v>
                </c:pt>
                <c:pt idx="4471">
                  <c:v>372.58333333333331</c:v>
                </c:pt>
                <c:pt idx="4472">
                  <c:v>372.66666666666663</c:v>
                </c:pt>
                <c:pt idx="4473">
                  <c:v>372.75</c:v>
                </c:pt>
                <c:pt idx="4474">
                  <c:v>372.83333333333331</c:v>
                </c:pt>
                <c:pt idx="4475">
                  <c:v>372.91666666666663</c:v>
                </c:pt>
                <c:pt idx="4476">
                  <c:v>373</c:v>
                </c:pt>
                <c:pt idx="4477">
                  <c:v>373.08333333333331</c:v>
                </c:pt>
                <c:pt idx="4478">
                  <c:v>373.16666666666669</c:v>
                </c:pt>
                <c:pt idx="4479">
                  <c:v>373.25</c:v>
                </c:pt>
                <c:pt idx="4480">
                  <c:v>373.33333333333337</c:v>
                </c:pt>
                <c:pt idx="4481">
                  <c:v>373.41666666666669</c:v>
                </c:pt>
                <c:pt idx="4482">
                  <c:v>373.5</c:v>
                </c:pt>
                <c:pt idx="4483">
                  <c:v>373.58333333333337</c:v>
                </c:pt>
                <c:pt idx="4484">
                  <c:v>373.66666666666669</c:v>
                </c:pt>
                <c:pt idx="4485">
                  <c:v>373.75</c:v>
                </c:pt>
                <c:pt idx="4486">
                  <c:v>373.83333333333331</c:v>
                </c:pt>
                <c:pt idx="4487">
                  <c:v>373.91666666666663</c:v>
                </c:pt>
                <c:pt idx="4488">
                  <c:v>374</c:v>
                </c:pt>
                <c:pt idx="4489">
                  <c:v>374.08333333333331</c:v>
                </c:pt>
                <c:pt idx="4490">
                  <c:v>374.16666666666663</c:v>
                </c:pt>
                <c:pt idx="4491">
                  <c:v>374.25</c:v>
                </c:pt>
                <c:pt idx="4492">
                  <c:v>374.33333333333331</c:v>
                </c:pt>
                <c:pt idx="4493">
                  <c:v>374.41666666666669</c:v>
                </c:pt>
                <c:pt idx="4494">
                  <c:v>374.5</c:v>
                </c:pt>
                <c:pt idx="4495">
                  <c:v>374.58333333333337</c:v>
                </c:pt>
                <c:pt idx="4496">
                  <c:v>374.66666666666669</c:v>
                </c:pt>
                <c:pt idx="4497">
                  <c:v>374.75</c:v>
                </c:pt>
                <c:pt idx="4498">
                  <c:v>374.83333333333337</c:v>
                </c:pt>
                <c:pt idx="4499">
                  <c:v>374.91666666666669</c:v>
                </c:pt>
                <c:pt idx="4500">
                  <c:v>375</c:v>
                </c:pt>
                <c:pt idx="4501">
                  <c:v>375.08333333333331</c:v>
                </c:pt>
                <c:pt idx="4502">
                  <c:v>375.16666666666663</c:v>
                </c:pt>
                <c:pt idx="4503">
                  <c:v>375.25</c:v>
                </c:pt>
                <c:pt idx="4504">
                  <c:v>375.33333333333331</c:v>
                </c:pt>
                <c:pt idx="4505">
                  <c:v>375.41666666666663</c:v>
                </c:pt>
                <c:pt idx="4506">
                  <c:v>375.5</c:v>
                </c:pt>
                <c:pt idx="4507">
                  <c:v>375.58333333333331</c:v>
                </c:pt>
                <c:pt idx="4508">
                  <c:v>375.66666666666669</c:v>
                </c:pt>
                <c:pt idx="4509">
                  <c:v>375.75</c:v>
                </c:pt>
                <c:pt idx="4510">
                  <c:v>375.83333333333337</c:v>
                </c:pt>
                <c:pt idx="4511">
                  <c:v>375.91666666666669</c:v>
                </c:pt>
                <c:pt idx="4512">
                  <c:v>376</c:v>
                </c:pt>
                <c:pt idx="4513">
                  <c:v>376.08333333333337</c:v>
                </c:pt>
                <c:pt idx="4514">
                  <c:v>376.16666666666669</c:v>
                </c:pt>
                <c:pt idx="4515">
                  <c:v>376.25</c:v>
                </c:pt>
                <c:pt idx="4516">
                  <c:v>376.33333333333331</c:v>
                </c:pt>
                <c:pt idx="4517">
                  <c:v>376.41666666666663</c:v>
                </c:pt>
                <c:pt idx="4518">
                  <c:v>376.5</c:v>
                </c:pt>
                <c:pt idx="4519">
                  <c:v>376.58333333333331</c:v>
                </c:pt>
                <c:pt idx="4520">
                  <c:v>376.66666666666663</c:v>
                </c:pt>
                <c:pt idx="4521">
                  <c:v>376.75</c:v>
                </c:pt>
                <c:pt idx="4522">
                  <c:v>376.83333333333331</c:v>
                </c:pt>
                <c:pt idx="4523">
                  <c:v>376.91666666666669</c:v>
                </c:pt>
                <c:pt idx="4524">
                  <c:v>377</c:v>
                </c:pt>
                <c:pt idx="4525">
                  <c:v>377.08333333333337</c:v>
                </c:pt>
                <c:pt idx="4526">
                  <c:v>377.16666666666669</c:v>
                </c:pt>
                <c:pt idx="4527">
                  <c:v>377.25</c:v>
                </c:pt>
                <c:pt idx="4528">
                  <c:v>377.33333333333337</c:v>
                </c:pt>
                <c:pt idx="4529">
                  <c:v>377.41666666666669</c:v>
                </c:pt>
                <c:pt idx="4530">
                  <c:v>377.5</c:v>
                </c:pt>
                <c:pt idx="4531">
                  <c:v>377.58333333333331</c:v>
                </c:pt>
                <c:pt idx="4532">
                  <c:v>377.66666666666663</c:v>
                </c:pt>
                <c:pt idx="4533">
                  <c:v>377.75</c:v>
                </c:pt>
                <c:pt idx="4534">
                  <c:v>377.83333333333331</c:v>
                </c:pt>
                <c:pt idx="4535">
                  <c:v>377.91666666666663</c:v>
                </c:pt>
                <c:pt idx="4536">
                  <c:v>378</c:v>
                </c:pt>
                <c:pt idx="4537">
                  <c:v>378.08333333333331</c:v>
                </c:pt>
                <c:pt idx="4538">
                  <c:v>378.16666666666669</c:v>
                </c:pt>
                <c:pt idx="4539">
                  <c:v>378.25</c:v>
                </c:pt>
                <c:pt idx="4540">
                  <c:v>378.33333333333337</c:v>
                </c:pt>
                <c:pt idx="4541">
                  <c:v>378.41666666666669</c:v>
                </c:pt>
                <c:pt idx="4542">
                  <c:v>378.5</c:v>
                </c:pt>
                <c:pt idx="4543">
                  <c:v>378.58333333333337</c:v>
                </c:pt>
                <c:pt idx="4544">
                  <c:v>378.66666666666669</c:v>
                </c:pt>
                <c:pt idx="4545">
                  <c:v>378.75</c:v>
                </c:pt>
                <c:pt idx="4546">
                  <c:v>378.83333333333331</c:v>
                </c:pt>
                <c:pt idx="4547">
                  <c:v>378.91666666666663</c:v>
                </c:pt>
                <c:pt idx="4548">
                  <c:v>379</c:v>
                </c:pt>
                <c:pt idx="4549">
                  <c:v>379.08333333333331</c:v>
                </c:pt>
                <c:pt idx="4550">
                  <c:v>379.16666666666663</c:v>
                </c:pt>
                <c:pt idx="4551">
                  <c:v>379.25</c:v>
                </c:pt>
                <c:pt idx="4552">
                  <c:v>379.33333333333331</c:v>
                </c:pt>
                <c:pt idx="4553">
                  <c:v>379.41666666666669</c:v>
                </c:pt>
                <c:pt idx="4554">
                  <c:v>379.5</c:v>
                </c:pt>
                <c:pt idx="4555">
                  <c:v>379.58333333333337</c:v>
                </c:pt>
                <c:pt idx="4556">
                  <c:v>379.66666666666669</c:v>
                </c:pt>
                <c:pt idx="4557">
                  <c:v>379.75</c:v>
                </c:pt>
                <c:pt idx="4558">
                  <c:v>379.83333333333337</c:v>
                </c:pt>
                <c:pt idx="4559">
                  <c:v>379.91666666666669</c:v>
                </c:pt>
                <c:pt idx="4560">
                  <c:v>380</c:v>
                </c:pt>
                <c:pt idx="4561">
                  <c:v>380.08333333333331</c:v>
                </c:pt>
                <c:pt idx="4562">
                  <c:v>380.16666666666663</c:v>
                </c:pt>
                <c:pt idx="4563">
                  <c:v>380.25</c:v>
                </c:pt>
                <c:pt idx="4564">
                  <c:v>380.33333333333331</c:v>
                </c:pt>
                <c:pt idx="4565">
                  <c:v>380.41666666666663</c:v>
                </c:pt>
                <c:pt idx="4566">
                  <c:v>380.5</c:v>
                </c:pt>
                <c:pt idx="4567">
                  <c:v>380.58333333333331</c:v>
                </c:pt>
                <c:pt idx="4568">
                  <c:v>380.66666666666669</c:v>
                </c:pt>
                <c:pt idx="4569">
                  <c:v>380.75</c:v>
                </c:pt>
                <c:pt idx="4570">
                  <c:v>380.83333333333337</c:v>
                </c:pt>
                <c:pt idx="4571">
                  <c:v>380.91666666666669</c:v>
                </c:pt>
                <c:pt idx="4572">
                  <c:v>381</c:v>
                </c:pt>
                <c:pt idx="4573">
                  <c:v>381.08333333333337</c:v>
                </c:pt>
                <c:pt idx="4574">
                  <c:v>381.16666666666669</c:v>
                </c:pt>
                <c:pt idx="4575">
                  <c:v>381.25</c:v>
                </c:pt>
                <c:pt idx="4576">
                  <c:v>381.33333333333331</c:v>
                </c:pt>
                <c:pt idx="4577">
                  <c:v>381.41666666666663</c:v>
                </c:pt>
                <c:pt idx="4578">
                  <c:v>381.5</c:v>
                </c:pt>
                <c:pt idx="4579">
                  <c:v>381.58333333333331</c:v>
                </c:pt>
                <c:pt idx="4580">
                  <c:v>381.66666666666663</c:v>
                </c:pt>
                <c:pt idx="4581">
                  <c:v>381.75</c:v>
                </c:pt>
                <c:pt idx="4582">
                  <c:v>381.83333333333331</c:v>
                </c:pt>
                <c:pt idx="4583">
                  <c:v>381.91666666666669</c:v>
                </c:pt>
                <c:pt idx="4584">
                  <c:v>382</c:v>
                </c:pt>
                <c:pt idx="4585">
                  <c:v>382.08333333333337</c:v>
                </c:pt>
                <c:pt idx="4586">
                  <c:v>382.16666666666669</c:v>
                </c:pt>
                <c:pt idx="4587">
                  <c:v>382.25</c:v>
                </c:pt>
                <c:pt idx="4588">
                  <c:v>382.33333333333337</c:v>
                </c:pt>
                <c:pt idx="4589">
                  <c:v>382.41666666666669</c:v>
                </c:pt>
                <c:pt idx="4590">
                  <c:v>382.5</c:v>
                </c:pt>
                <c:pt idx="4591">
                  <c:v>382.58333333333331</c:v>
                </c:pt>
                <c:pt idx="4592">
                  <c:v>382.66666666666663</c:v>
                </c:pt>
                <c:pt idx="4593">
                  <c:v>382.75</c:v>
                </c:pt>
                <c:pt idx="4594">
                  <c:v>382.83333333333331</c:v>
                </c:pt>
                <c:pt idx="4595">
                  <c:v>382.91666666666663</c:v>
                </c:pt>
                <c:pt idx="4596">
                  <c:v>383</c:v>
                </c:pt>
                <c:pt idx="4597">
                  <c:v>383.08333333333331</c:v>
                </c:pt>
                <c:pt idx="4598">
                  <c:v>383.16666666666669</c:v>
                </c:pt>
                <c:pt idx="4599">
                  <c:v>383.25</c:v>
                </c:pt>
                <c:pt idx="4600">
                  <c:v>383.33333333333337</c:v>
                </c:pt>
                <c:pt idx="4601">
                  <c:v>383.41666666666669</c:v>
                </c:pt>
                <c:pt idx="4602">
                  <c:v>383.5</c:v>
                </c:pt>
                <c:pt idx="4603">
                  <c:v>383.58333333333337</c:v>
                </c:pt>
                <c:pt idx="4604">
                  <c:v>383.66666666666669</c:v>
                </c:pt>
                <c:pt idx="4605">
                  <c:v>383.75</c:v>
                </c:pt>
                <c:pt idx="4606">
                  <c:v>383.83333333333331</c:v>
                </c:pt>
                <c:pt idx="4607">
                  <c:v>383.91666666666663</c:v>
                </c:pt>
                <c:pt idx="4608">
                  <c:v>384</c:v>
                </c:pt>
                <c:pt idx="4609">
                  <c:v>384.08333333333331</c:v>
                </c:pt>
                <c:pt idx="4610">
                  <c:v>384.16666666666663</c:v>
                </c:pt>
                <c:pt idx="4611">
                  <c:v>384.25</c:v>
                </c:pt>
                <c:pt idx="4612">
                  <c:v>384.33333333333331</c:v>
                </c:pt>
                <c:pt idx="4613">
                  <c:v>384.41666666666669</c:v>
                </c:pt>
                <c:pt idx="4614">
                  <c:v>384.5</c:v>
                </c:pt>
                <c:pt idx="4615">
                  <c:v>384.58333333333337</c:v>
                </c:pt>
                <c:pt idx="4616">
                  <c:v>384.66666666666669</c:v>
                </c:pt>
                <c:pt idx="4617">
                  <c:v>384.75</c:v>
                </c:pt>
                <c:pt idx="4618">
                  <c:v>384.83333333333337</c:v>
                </c:pt>
                <c:pt idx="4619">
                  <c:v>384.91666666666669</c:v>
                </c:pt>
                <c:pt idx="4620">
                  <c:v>385</c:v>
                </c:pt>
                <c:pt idx="4621">
                  <c:v>385.08333333333331</c:v>
                </c:pt>
                <c:pt idx="4622">
                  <c:v>385.16666666666663</c:v>
                </c:pt>
                <c:pt idx="4623">
                  <c:v>385.25</c:v>
                </c:pt>
                <c:pt idx="4624">
                  <c:v>385.33333333333331</c:v>
                </c:pt>
                <c:pt idx="4625">
                  <c:v>385.41666666666663</c:v>
                </c:pt>
                <c:pt idx="4626">
                  <c:v>385.5</c:v>
                </c:pt>
                <c:pt idx="4627">
                  <c:v>385.58333333333331</c:v>
                </c:pt>
                <c:pt idx="4628">
                  <c:v>385.66666666666669</c:v>
                </c:pt>
                <c:pt idx="4629">
                  <c:v>385.75</c:v>
                </c:pt>
                <c:pt idx="4630">
                  <c:v>385.83333333333337</c:v>
                </c:pt>
                <c:pt idx="4631">
                  <c:v>385.91666666666669</c:v>
                </c:pt>
                <c:pt idx="4632">
                  <c:v>386</c:v>
                </c:pt>
                <c:pt idx="4633">
                  <c:v>386.08333333333337</c:v>
                </c:pt>
                <c:pt idx="4634">
                  <c:v>386.16666666666669</c:v>
                </c:pt>
                <c:pt idx="4635">
                  <c:v>386.25</c:v>
                </c:pt>
                <c:pt idx="4636">
                  <c:v>386.33333333333331</c:v>
                </c:pt>
                <c:pt idx="4637">
                  <c:v>386.41666666666663</c:v>
                </c:pt>
                <c:pt idx="4638">
                  <c:v>386.5</c:v>
                </c:pt>
                <c:pt idx="4639">
                  <c:v>386.58333333333331</c:v>
                </c:pt>
                <c:pt idx="4640">
                  <c:v>386.66666666666663</c:v>
                </c:pt>
                <c:pt idx="4641">
                  <c:v>386.75</c:v>
                </c:pt>
                <c:pt idx="4642">
                  <c:v>386.83333333333331</c:v>
                </c:pt>
                <c:pt idx="4643">
                  <c:v>386.91666666666669</c:v>
                </c:pt>
                <c:pt idx="4644">
                  <c:v>387</c:v>
                </c:pt>
                <c:pt idx="4645">
                  <c:v>387.08333333333337</c:v>
                </c:pt>
                <c:pt idx="4646">
                  <c:v>387.16666666666669</c:v>
                </c:pt>
                <c:pt idx="4647">
                  <c:v>387.25</c:v>
                </c:pt>
                <c:pt idx="4648">
                  <c:v>387.33333333333337</c:v>
                </c:pt>
                <c:pt idx="4649">
                  <c:v>387.41666666666669</c:v>
                </c:pt>
                <c:pt idx="4650">
                  <c:v>387.5</c:v>
                </c:pt>
                <c:pt idx="4651">
                  <c:v>387.58333333333331</c:v>
                </c:pt>
                <c:pt idx="4652">
                  <c:v>387.66666666666663</c:v>
                </c:pt>
                <c:pt idx="4653">
                  <c:v>387.75</c:v>
                </c:pt>
                <c:pt idx="4654">
                  <c:v>387.83333333333331</c:v>
                </c:pt>
                <c:pt idx="4655">
                  <c:v>387.91666666666663</c:v>
                </c:pt>
                <c:pt idx="4656">
                  <c:v>388</c:v>
                </c:pt>
                <c:pt idx="4657">
                  <c:v>388.08333333333331</c:v>
                </c:pt>
                <c:pt idx="4658">
                  <c:v>388.16666666666669</c:v>
                </c:pt>
                <c:pt idx="4659">
                  <c:v>388.25</c:v>
                </c:pt>
                <c:pt idx="4660">
                  <c:v>388.33333333333337</c:v>
                </c:pt>
                <c:pt idx="4661">
                  <c:v>388.41666666666669</c:v>
                </c:pt>
                <c:pt idx="4662">
                  <c:v>388.5</c:v>
                </c:pt>
                <c:pt idx="4663">
                  <c:v>388.58333333333337</c:v>
                </c:pt>
                <c:pt idx="4664">
                  <c:v>388.66666666666669</c:v>
                </c:pt>
                <c:pt idx="4665">
                  <c:v>388.75</c:v>
                </c:pt>
                <c:pt idx="4666">
                  <c:v>388.83333333333331</c:v>
                </c:pt>
                <c:pt idx="4667">
                  <c:v>388.91666666666663</c:v>
                </c:pt>
                <c:pt idx="4668">
                  <c:v>389</c:v>
                </c:pt>
                <c:pt idx="4669">
                  <c:v>389.08333333333331</c:v>
                </c:pt>
                <c:pt idx="4670">
                  <c:v>389.16666666666663</c:v>
                </c:pt>
                <c:pt idx="4671">
                  <c:v>389.25</c:v>
                </c:pt>
                <c:pt idx="4672">
                  <c:v>389.33333333333331</c:v>
                </c:pt>
                <c:pt idx="4673">
                  <c:v>389.41666666666669</c:v>
                </c:pt>
                <c:pt idx="4674">
                  <c:v>389.5</c:v>
                </c:pt>
                <c:pt idx="4675">
                  <c:v>389.58333333333337</c:v>
                </c:pt>
                <c:pt idx="4676">
                  <c:v>389.66666666666669</c:v>
                </c:pt>
                <c:pt idx="4677">
                  <c:v>389.75</c:v>
                </c:pt>
                <c:pt idx="4678">
                  <c:v>389.83333333333337</c:v>
                </c:pt>
                <c:pt idx="4679">
                  <c:v>389.91666666666669</c:v>
                </c:pt>
                <c:pt idx="4680">
                  <c:v>390</c:v>
                </c:pt>
                <c:pt idx="4681">
                  <c:v>390.08333333333331</c:v>
                </c:pt>
                <c:pt idx="4682">
                  <c:v>390.16666666666663</c:v>
                </c:pt>
                <c:pt idx="4683">
                  <c:v>390.25</c:v>
                </c:pt>
                <c:pt idx="4684">
                  <c:v>390.33333333333331</c:v>
                </c:pt>
                <c:pt idx="4685">
                  <c:v>390.41666666666663</c:v>
                </c:pt>
                <c:pt idx="4686">
                  <c:v>390.5</c:v>
                </c:pt>
                <c:pt idx="4687">
                  <c:v>390.58333333333331</c:v>
                </c:pt>
                <c:pt idx="4688">
                  <c:v>390.66666666666669</c:v>
                </c:pt>
                <c:pt idx="4689">
                  <c:v>390.75</c:v>
                </c:pt>
                <c:pt idx="4690">
                  <c:v>390.83333333333337</c:v>
                </c:pt>
                <c:pt idx="4691">
                  <c:v>390.91666666666669</c:v>
                </c:pt>
                <c:pt idx="4692">
                  <c:v>391</c:v>
                </c:pt>
                <c:pt idx="4693">
                  <c:v>391.08333333333337</c:v>
                </c:pt>
                <c:pt idx="4694">
                  <c:v>391.16666666666669</c:v>
                </c:pt>
                <c:pt idx="4695">
                  <c:v>391.25</c:v>
                </c:pt>
                <c:pt idx="4696">
                  <c:v>391.33333333333331</c:v>
                </c:pt>
                <c:pt idx="4697">
                  <c:v>391.41666666666663</c:v>
                </c:pt>
                <c:pt idx="4698">
                  <c:v>391.5</c:v>
                </c:pt>
                <c:pt idx="4699">
                  <c:v>391.58333333333331</c:v>
                </c:pt>
                <c:pt idx="4700">
                  <c:v>391.66666666666663</c:v>
                </c:pt>
                <c:pt idx="4701">
                  <c:v>391.75</c:v>
                </c:pt>
                <c:pt idx="4702">
                  <c:v>391.83333333333331</c:v>
                </c:pt>
                <c:pt idx="4703">
                  <c:v>391.91666666666669</c:v>
                </c:pt>
                <c:pt idx="4704">
                  <c:v>392</c:v>
                </c:pt>
                <c:pt idx="4705">
                  <c:v>392.08333333333337</c:v>
                </c:pt>
                <c:pt idx="4706">
                  <c:v>392.16666666666669</c:v>
                </c:pt>
                <c:pt idx="4707">
                  <c:v>392.25</c:v>
                </c:pt>
                <c:pt idx="4708">
                  <c:v>392.33333333333337</c:v>
                </c:pt>
                <c:pt idx="4709">
                  <c:v>392.41666666666669</c:v>
                </c:pt>
                <c:pt idx="4710">
                  <c:v>392.5</c:v>
                </c:pt>
                <c:pt idx="4711">
                  <c:v>392.58333333333331</c:v>
                </c:pt>
                <c:pt idx="4712">
                  <c:v>392.66666666666663</c:v>
                </c:pt>
                <c:pt idx="4713">
                  <c:v>392.75</c:v>
                </c:pt>
                <c:pt idx="4714">
                  <c:v>392.83333333333331</c:v>
                </c:pt>
                <c:pt idx="4715">
                  <c:v>392.91666666666663</c:v>
                </c:pt>
                <c:pt idx="4716">
                  <c:v>393</c:v>
                </c:pt>
                <c:pt idx="4717">
                  <c:v>393.08333333333331</c:v>
                </c:pt>
                <c:pt idx="4718">
                  <c:v>393.16666666666669</c:v>
                </c:pt>
                <c:pt idx="4719">
                  <c:v>393.25</c:v>
                </c:pt>
                <c:pt idx="4720">
                  <c:v>393.33333333333337</c:v>
                </c:pt>
                <c:pt idx="4721">
                  <c:v>393.41666666666669</c:v>
                </c:pt>
                <c:pt idx="4722">
                  <c:v>393.5</c:v>
                </c:pt>
                <c:pt idx="4723">
                  <c:v>393.58333333333337</c:v>
                </c:pt>
                <c:pt idx="4724">
                  <c:v>393.66666666666669</c:v>
                </c:pt>
                <c:pt idx="4725">
                  <c:v>393.75</c:v>
                </c:pt>
                <c:pt idx="4726">
                  <c:v>393.83333333333331</c:v>
                </c:pt>
                <c:pt idx="4727">
                  <c:v>393.91666666666663</c:v>
                </c:pt>
                <c:pt idx="4728">
                  <c:v>394</c:v>
                </c:pt>
                <c:pt idx="4729">
                  <c:v>394.08333333333331</c:v>
                </c:pt>
                <c:pt idx="4730">
                  <c:v>394.16666666666663</c:v>
                </c:pt>
                <c:pt idx="4731">
                  <c:v>394.25</c:v>
                </c:pt>
                <c:pt idx="4732">
                  <c:v>394.33333333333331</c:v>
                </c:pt>
                <c:pt idx="4733">
                  <c:v>394.41666666666669</c:v>
                </c:pt>
                <c:pt idx="4734">
                  <c:v>394.5</c:v>
                </c:pt>
                <c:pt idx="4735">
                  <c:v>394.58333333333337</c:v>
                </c:pt>
                <c:pt idx="4736">
                  <c:v>394.66666666666669</c:v>
                </c:pt>
                <c:pt idx="4737">
                  <c:v>394.75</c:v>
                </c:pt>
                <c:pt idx="4738">
                  <c:v>394.83333333333337</c:v>
                </c:pt>
                <c:pt idx="4739">
                  <c:v>394.91666666666669</c:v>
                </c:pt>
                <c:pt idx="4740">
                  <c:v>395</c:v>
                </c:pt>
                <c:pt idx="4741">
                  <c:v>395.08333333333331</c:v>
                </c:pt>
                <c:pt idx="4742">
                  <c:v>395.16666666666663</c:v>
                </c:pt>
                <c:pt idx="4743">
                  <c:v>395.25</c:v>
                </c:pt>
                <c:pt idx="4744">
                  <c:v>395.33333333333331</c:v>
                </c:pt>
                <c:pt idx="4745">
                  <c:v>395.41666666666663</c:v>
                </c:pt>
                <c:pt idx="4746">
                  <c:v>395.5</c:v>
                </c:pt>
                <c:pt idx="4747">
                  <c:v>395.58333333333331</c:v>
                </c:pt>
                <c:pt idx="4748">
                  <c:v>395.66666666666669</c:v>
                </c:pt>
                <c:pt idx="4749">
                  <c:v>395.75</c:v>
                </c:pt>
                <c:pt idx="4750">
                  <c:v>395.83333333333337</c:v>
                </c:pt>
                <c:pt idx="4751">
                  <c:v>395.91666666666669</c:v>
                </c:pt>
                <c:pt idx="4752">
                  <c:v>396</c:v>
                </c:pt>
                <c:pt idx="4753">
                  <c:v>396.08333333333337</c:v>
                </c:pt>
                <c:pt idx="4754">
                  <c:v>396.16666666666669</c:v>
                </c:pt>
                <c:pt idx="4755">
                  <c:v>396.25</c:v>
                </c:pt>
                <c:pt idx="4756">
                  <c:v>396.33333333333331</c:v>
                </c:pt>
                <c:pt idx="4757">
                  <c:v>396.41666666666663</c:v>
                </c:pt>
                <c:pt idx="4758">
                  <c:v>396.5</c:v>
                </c:pt>
                <c:pt idx="4759">
                  <c:v>396.58333333333331</c:v>
                </c:pt>
                <c:pt idx="4760">
                  <c:v>396.66666666666663</c:v>
                </c:pt>
                <c:pt idx="4761">
                  <c:v>396.75</c:v>
                </c:pt>
                <c:pt idx="4762">
                  <c:v>396.83333333333331</c:v>
                </c:pt>
                <c:pt idx="4763">
                  <c:v>396.91666666666669</c:v>
                </c:pt>
                <c:pt idx="4764">
                  <c:v>397</c:v>
                </c:pt>
                <c:pt idx="4765">
                  <c:v>397.08333333333337</c:v>
                </c:pt>
                <c:pt idx="4766">
                  <c:v>397.16666666666669</c:v>
                </c:pt>
                <c:pt idx="4767">
                  <c:v>397.25</c:v>
                </c:pt>
                <c:pt idx="4768">
                  <c:v>397.33333333333337</c:v>
                </c:pt>
                <c:pt idx="4769">
                  <c:v>397.41666666666669</c:v>
                </c:pt>
                <c:pt idx="4770">
                  <c:v>397.5</c:v>
                </c:pt>
                <c:pt idx="4771">
                  <c:v>397.58333333333331</c:v>
                </c:pt>
                <c:pt idx="4772">
                  <c:v>397.66666666666663</c:v>
                </c:pt>
                <c:pt idx="4773">
                  <c:v>397.75</c:v>
                </c:pt>
                <c:pt idx="4774">
                  <c:v>397.83333333333331</c:v>
                </c:pt>
                <c:pt idx="4775">
                  <c:v>397.91666666666663</c:v>
                </c:pt>
                <c:pt idx="4776">
                  <c:v>398</c:v>
                </c:pt>
                <c:pt idx="4777">
                  <c:v>398.08333333333331</c:v>
                </c:pt>
                <c:pt idx="4778">
                  <c:v>398.16666666666669</c:v>
                </c:pt>
                <c:pt idx="4779">
                  <c:v>398.25</c:v>
                </c:pt>
                <c:pt idx="4780">
                  <c:v>398.33333333333337</c:v>
                </c:pt>
                <c:pt idx="4781">
                  <c:v>398.41666666666669</c:v>
                </c:pt>
                <c:pt idx="4782">
                  <c:v>398.5</c:v>
                </c:pt>
                <c:pt idx="4783">
                  <c:v>398.58333333333337</c:v>
                </c:pt>
                <c:pt idx="4784">
                  <c:v>398.66666666666669</c:v>
                </c:pt>
                <c:pt idx="4785">
                  <c:v>398.75</c:v>
                </c:pt>
                <c:pt idx="4786">
                  <c:v>398.83333333333331</c:v>
                </c:pt>
                <c:pt idx="4787">
                  <c:v>398.91666666666663</c:v>
                </c:pt>
                <c:pt idx="4788">
                  <c:v>399</c:v>
                </c:pt>
                <c:pt idx="4789">
                  <c:v>399.08333333333331</c:v>
                </c:pt>
                <c:pt idx="4790">
                  <c:v>399.16666666666663</c:v>
                </c:pt>
                <c:pt idx="4791">
                  <c:v>399.25</c:v>
                </c:pt>
                <c:pt idx="4792">
                  <c:v>399.33333333333331</c:v>
                </c:pt>
                <c:pt idx="4793">
                  <c:v>399.41666666666669</c:v>
                </c:pt>
                <c:pt idx="4794">
                  <c:v>399.5</c:v>
                </c:pt>
                <c:pt idx="4795">
                  <c:v>399.58333333333337</c:v>
                </c:pt>
                <c:pt idx="4796">
                  <c:v>399.66666666666669</c:v>
                </c:pt>
                <c:pt idx="4797">
                  <c:v>399.75</c:v>
                </c:pt>
                <c:pt idx="4798">
                  <c:v>399.83333333333337</c:v>
                </c:pt>
                <c:pt idx="4799">
                  <c:v>399.91666666666669</c:v>
                </c:pt>
                <c:pt idx="4800">
                  <c:v>400</c:v>
                </c:pt>
                <c:pt idx="4801">
                  <c:v>400.08333333333331</c:v>
                </c:pt>
                <c:pt idx="4802">
                  <c:v>400.16666666666663</c:v>
                </c:pt>
                <c:pt idx="4803">
                  <c:v>400.25</c:v>
                </c:pt>
                <c:pt idx="4804">
                  <c:v>400.33333333333331</c:v>
                </c:pt>
                <c:pt idx="4805">
                  <c:v>400.41666666666663</c:v>
                </c:pt>
                <c:pt idx="4806">
                  <c:v>400.5</c:v>
                </c:pt>
                <c:pt idx="4807">
                  <c:v>400.58333333333331</c:v>
                </c:pt>
                <c:pt idx="4808">
                  <c:v>400.66666666666669</c:v>
                </c:pt>
                <c:pt idx="4809">
                  <c:v>400.75</c:v>
                </c:pt>
                <c:pt idx="4810">
                  <c:v>400.83333333333337</c:v>
                </c:pt>
                <c:pt idx="4811">
                  <c:v>400.91666666666669</c:v>
                </c:pt>
                <c:pt idx="4812">
                  <c:v>401</c:v>
                </c:pt>
                <c:pt idx="4813">
                  <c:v>401.08333333333337</c:v>
                </c:pt>
                <c:pt idx="4814">
                  <c:v>401.16666666666669</c:v>
                </c:pt>
                <c:pt idx="4815">
                  <c:v>401.25</c:v>
                </c:pt>
                <c:pt idx="4816">
                  <c:v>401.33333333333331</c:v>
                </c:pt>
                <c:pt idx="4817">
                  <c:v>401.41666666666663</c:v>
                </c:pt>
                <c:pt idx="4818">
                  <c:v>401.5</c:v>
                </c:pt>
                <c:pt idx="4819">
                  <c:v>401.58333333333331</c:v>
                </c:pt>
                <c:pt idx="4820">
                  <c:v>401.66666666666663</c:v>
                </c:pt>
                <c:pt idx="4821">
                  <c:v>401.75</c:v>
                </c:pt>
                <c:pt idx="4822">
                  <c:v>401.83333333333331</c:v>
                </c:pt>
                <c:pt idx="4823">
                  <c:v>401.91666666666669</c:v>
                </c:pt>
                <c:pt idx="4824">
                  <c:v>402</c:v>
                </c:pt>
                <c:pt idx="4825">
                  <c:v>402.08333333333337</c:v>
                </c:pt>
                <c:pt idx="4826">
                  <c:v>402.16666666666669</c:v>
                </c:pt>
                <c:pt idx="4827">
                  <c:v>402.25</c:v>
                </c:pt>
                <c:pt idx="4828">
                  <c:v>402.33333333333337</c:v>
                </c:pt>
                <c:pt idx="4829">
                  <c:v>402.41666666666669</c:v>
                </c:pt>
                <c:pt idx="4830">
                  <c:v>402.5</c:v>
                </c:pt>
                <c:pt idx="4831">
                  <c:v>402.58333333333331</c:v>
                </c:pt>
                <c:pt idx="4832">
                  <c:v>402.66666666666663</c:v>
                </c:pt>
                <c:pt idx="4833">
                  <c:v>402.75</c:v>
                </c:pt>
                <c:pt idx="4834">
                  <c:v>402.83333333333331</c:v>
                </c:pt>
                <c:pt idx="4835">
                  <c:v>402.91666666666663</c:v>
                </c:pt>
                <c:pt idx="4836">
                  <c:v>403</c:v>
                </c:pt>
                <c:pt idx="4837">
                  <c:v>403.08333333333331</c:v>
                </c:pt>
                <c:pt idx="4838">
                  <c:v>403.16666666666669</c:v>
                </c:pt>
                <c:pt idx="4839">
                  <c:v>403.25</c:v>
                </c:pt>
                <c:pt idx="4840">
                  <c:v>403.33333333333337</c:v>
                </c:pt>
                <c:pt idx="4841">
                  <c:v>403.41666666666669</c:v>
                </c:pt>
                <c:pt idx="4842">
                  <c:v>403.5</c:v>
                </c:pt>
                <c:pt idx="4843">
                  <c:v>403.58333333333337</c:v>
                </c:pt>
                <c:pt idx="4844">
                  <c:v>403.66666666666669</c:v>
                </c:pt>
                <c:pt idx="4845">
                  <c:v>403.75</c:v>
                </c:pt>
                <c:pt idx="4846">
                  <c:v>403.83333333333331</c:v>
                </c:pt>
                <c:pt idx="4847">
                  <c:v>403.91666666666663</c:v>
                </c:pt>
                <c:pt idx="4848">
                  <c:v>404</c:v>
                </c:pt>
                <c:pt idx="4849">
                  <c:v>404.08333333333331</c:v>
                </c:pt>
                <c:pt idx="4850">
                  <c:v>404.16666666666663</c:v>
                </c:pt>
                <c:pt idx="4851">
                  <c:v>404.25</c:v>
                </c:pt>
                <c:pt idx="4852">
                  <c:v>404.33333333333331</c:v>
                </c:pt>
                <c:pt idx="4853">
                  <c:v>404.41666666666669</c:v>
                </c:pt>
                <c:pt idx="4854">
                  <c:v>404.5</c:v>
                </c:pt>
                <c:pt idx="4855">
                  <c:v>404.58333333333337</c:v>
                </c:pt>
                <c:pt idx="4856">
                  <c:v>404.66666666666669</c:v>
                </c:pt>
                <c:pt idx="4857">
                  <c:v>404.75</c:v>
                </c:pt>
                <c:pt idx="4858">
                  <c:v>404.83333333333337</c:v>
                </c:pt>
                <c:pt idx="4859">
                  <c:v>404.91666666666669</c:v>
                </c:pt>
                <c:pt idx="4860">
                  <c:v>405</c:v>
                </c:pt>
                <c:pt idx="4861">
                  <c:v>405.08333333333331</c:v>
                </c:pt>
                <c:pt idx="4862">
                  <c:v>405.16666666666663</c:v>
                </c:pt>
                <c:pt idx="4863">
                  <c:v>405.25</c:v>
                </c:pt>
                <c:pt idx="4864">
                  <c:v>405.33333333333331</c:v>
                </c:pt>
                <c:pt idx="4865">
                  <c:v>405.41666666666663</c:v>
                </c:pt>
                <c:pt idx="4866">
                  <c:v>405.5</c:v>
                </c:pt>
                <c:pt idx="4867">
                  <c:v>405.58333333333331</c:v>
                </c:pt>
                <c:pt idx="4868">
                  <c:v>405.66666666666669</c:v>
                </c:pt>
                <c:pt idx="4869">
                  <c:v>405.75</c:v>
                </c:pt>
                <c:pt idx="4870">
                  <c:v>405.83333333333337</c:v>
                </c:pt>
                <c:pt idx="4871">
                  <c:v>405.91666666666669</c:v>
                </c:pt>
                <c:pt idx="4872">
                  <c:v>406</c:v>
                </c:pt>
                <c:pt idx="4873">
                  <c:v>406.08333333333337</c:v>
                </c:pt>
                <c:pt idx="4874">
                  <c:v>406.16666666666669</c:v>
                </c:pt>
                <c:pt idx="4875">
                  <c:v>406.25</c:v>
                </c:pt>
                <c:pt idx="4876">
                  <c:v>406.33333333333331</c:v>
                </c:pt>
                <c:pt idx="4877">
                  <c:v>406.41666666666663</c:v>
                </c:pt>
                <c:pt idx="4878">
                  <c:v>406.5</c:v>
                </c:pt>
                <c:pt idx="4879">
                  <c:v>406.58333333333331</c:v>
                </c:pt>
                <c:pt idx="4880">
                  <c:v>406.66666666666663</c:v>
                </c:pt>
                <c:pt idx="4881">
                  <c:v>406.75</c:v>
                </c:pt>
                <c:pt idx="4882">
                  <c:v>406.83333333333331</c:v>
                </c:pt>
                <c:pt idx="4883">
                  <c:v>406.91666666666669</c:v>
                </c:pt>
                <c:pt idx="4884">
                  <c:v>407</c:v>
                </c:pt>
                <c:pt idx="4885">
                  <c:v>407.08333333333337</c:v>
                </c:pt>
                <c:pt idx="4886">
                  <c:v>407.16666666666669</c:v>
                </c:pt>
                <c:pt idx="4887">
                  <c:v>407.25</c:v>
                </c:pt>
                <c:pt idx="4888">
                  <c:v>407.33333333333337</c:v>
                </c:pt>
                <c:pt idx="4889">
                  <c:v>407.41666666666669</c:v>
                </c:pt>
                <c:pt idx="4890">
                  <c:v>407.5</c:v>
                </c:pt>
                <c:pt idx="4891">
                  <c:v>407.58333333333331</c:v>
                </c:pt>
                <c:pt idx="4892">
                  <c:v>407.66666666666663</c:v>
                </c:pt>
                <c:pt idx="4893">
                  <c:v>407.75</c:v>
                </c:pt>
                <c:pt idx="4894">
                  <c:v>407.83333333333331</c:v>
                </c:pt>
                <c:pt idx="4895">
                  <c:v>407.91666666666663</c:v>
                </c:pt>
                <c:pt idx="4896">
                  <c:v>408</c:v>
                </c:pt>
                <c:pt idx="4897">
                  <c:v>408.08333333333331</c:v>
                </c:pt>
                <c:pt idx="4898">
                  <c:v>408.16666666666669</c:v>
                </c:pt>
                <c:pt idx="4899">
                  <c:v>408.25</c:v>
                </c:pt>
                <c:pt idx="4900">
                  <c:v>408.33333333333337</c:v>
                </c:pt>
                <c:pt idx="4901">
                  <c:v>408.41666666666669</c:v>
                </c:pt>
                <c:pt idx="4902">
                  <c:v>408.5</c:v>
                </c:pt>
                <c:pt idx="4903">
                  <c:v>408.58333333333337</c:v>
                </c:pt>
                <c:pt idx="4904">
                  <c:v>408.66666666666669</c:v>
                </c:pt>
                <c:pt idx="4905">
                  <c:v>408.75</c:v>
                </c:pt>
                <c:pt idx="4906">
                  <c:v>408.83333333333331</c:v>
                </c:pt>
                <c:pt idx="4907">
                  <c:v>408.91666666666663</c:v>
                </c:pt>
                <c:pt idx="4908">
                  <c:v>409</c:v>
                </c:pt>
                <c:pt idx="4909">
                  <c:v>409.08333333333331</c:v>
                </c:pt>
                <c:pt idx="4910">
                  <c:v>409.16666666666663</c:v>
                </c:pt>
                <c:pt idx="4911">
                  <c:v>409.25</c:v>
                </c:pt>
                <c:pt idx="4912">
                  <c:v>409.33333333333331</c:v>
                </c:pt>
                <c:pt idx="4913">
                  <c:v>409.41666666666669</c:v>
                </c:pt>
                <c:pt idx="4914">
                  <c:v>409.5</c:v>
                </c:pt>
                <c:pt idx="4915">
                  <c:v>409.58333333333337</c:v>
                </c:pt>
                <c:pt idx="4916">
                  <c:v>409.66666666666669</c:v>
                </c:pt>
                <c:pt idx="4917">
                  <c:v>409.75</c:v>
                </c:pt>
                <c:pt idx="4918">
                  <c:v>409.83333333333337</c:v>
                </c:pt>
                <c:pt idx="4919">
                  <c:v>409.91666666666669</c:v>
                </c:pt>
                <c:pt idx="4920">
                  <c:v>410</c:v>
                </c:pt>
                <c:pt idx="4921">
                  <c:v>410.08333333333331</c:v>
                </c:pt>
                <c:pt idx="4922">
                  <c:v>410.16666666666663</c:v>
                </c:pt>
                <c:pt idx="4923">
                  <c:v>410.25</c:v>
                </c:pt>
                <c:pt idx="4924">
                  <c:v>410.33333333333331</c:v>
                </c:pt>
                <c:pt idx="4925">
                  <c:v>410.41666666666663</c:v>
                </c:pt>
                <c:pt idx="4926">
                  <c:v>410.5</c:v>
                </c:pt>
                <c:pt idx="4927">
                  <c:v>410.58333333333331</c:v>
                </c:pt>
                <c:pt idx="4928">
                  <c:v>410.66666666666669</c:v>
                </c:pt>
                <c:pt idx="4929">
                  <c:v>410.75</c:v>
                </c:pt>
                <c:pt idx="4930">
                  <c:v>410.83333333333337</c:v>
                </c:pt>
                <c:pt idx="4931">
                  <c:v>410.91666666666669</c:v>
                </c:pt>
                <c:pt idx="4932">
                  <c:v>411</c:v>
                </c:pt>
                <c:pt idx="4933">
                  <c:v>411.08333333333337</c:v>
                </c:pt>
                <c:pt idx="4934">
                  <c:v>411.16666666666669</c:v>
                </c:pt>
                <c:pt idx="4935">
                  <c:v>411.25</c:v>
                </c:pt>
                <c:pt idx="4936">
                  <c:v>411.33333333333331</c:v>
                </c:pt>
                <c:pt idx="4937">
                  <c:v>411.41666666666663</c:v>
                </c:pt>
                <c:pt idx="4938">
                  <c:v>411.5</c:v>
                </c:pt>
                <c:pt idx="4939">
                  <c:v>411.58333333333331</c:v>
                </c:pt>
                <c:pt idx="4940">
                  <c:v>411.66666666666663</c:v>
                </c:pt>
                <c:pt idx="4941">
                  <c:v>411.75</c:v>
                </c:pt>
                <c:pt idx="4942">
                  <c:v>411.83333333333331</c:v>
                </c:pt>
                <c:pt idx="4943">
                  <c:v>411.91666666666669</c:v>
                </c:pt>
                <c:pt idx="4944">
                  <c:v>412</c:v>
                </c:pt>
                <c:pt idx="4945">
                  <c:v>412.08333333333337</c:v>
                </c:pt>
                <c:pt idx="4946">
                  <c:v>412.16666666666669</c:v>
                </c:pt>
                <c:pt idx="4947">
                  <c:v>412.25</c:v>
                </c:pt>
                <c:pt idx="4948">
                  <c:v>412.33333333333337</c:v>
                </c:pt>
                <c:pt idx="4949">
                  <c:v>412.41666666666669</c:v>
                </c:pt>
                <c:pt idx="4950">
                  <c:v>412.5</c:v>
                </c:pt>
                <c:pt idx="4951">
                  <c:v>412.58333333333331</c:v>
                </c:pt>
                <c:pt idx="4952">
                  <c:v>412.66666666666663</c:v>
                </c:pt>
                <c:pt idx="4953">
                  <c:v>412.75</c:v>
                </c:pt>
                <c:pt idx="4954">
                  <c:v>412.83333333333331</c:v>
                </c:pt>
                <c:pt idx="4955">
                  <c:v>412.91666666666663</c:v>
                </c:pt>
                <c:pt idx="4956">
                  <c:v>413</c:v>
                </c:pt>
                <c:pt idx="4957">
                  <c:v>413.08333333333331</c:v>
                </c:pt>
                <c:pt idx="4958">
                  <c:v>413.16666666666669</c:v>
                </c:pt>
                <c:pt idx="4959">
                  <c:v>413.25</c:v>
                </c:pt>
                <c:pt idx="4960">
                  <c:v>413.33333333333337</c:v>
                </c:pt>
                <c:pt idx="4961">
                  <c:v>413.41666666666669</c:v>
                </c:pt>
                <c:pt idx="4962">
                  <c:v>413.5</c:v>
                </c:pt>
                <c:pt idx="4963">
                  <c:v>413.58333333333337</c:v>
                </c:pt>
                <c:pt idx="4964">
                  <c:v>413.66666666666669</c:v>
                </c:pt>
                <c:pt idx="4965">
                  <c:v>413.75</c:v>
                </c:pt>
                <c:pt idx="4966">
                  <c:v>413.83333333333331</c:v>
                </c:pt>
                <c:pt idx="4967">
                  <c:v>413.91666666666663</c:v>
                </c:pt>
                <c:pt idx="4968">
                  <c:v>414</c:v>
                </c:pt>
                <c:pt idx="4969">
                  <c:v>414.08333333333331</c:v>
                </c:pt>
                <c:pt idx="4970">
                  <c:v>414.16666666666663</c:v>
                </c:pt>
                <c:pt idx="4971">
                  <c:v>414.25</c:v>
                </c:pt>
                <c:pt idx="4972">
                  <c:v>414.33333333333331</c:v>
                </c:pt>
                <c:pt idx="4973">
                  <c:v>414.41666666666669</c:v>
                </c:pt>
                <c:pt idx="4974">
                  <c:v>414.5</c:v>
                </c:pt>
                <c:pt idx="4975">
                  <c:v>414.58333333333337</c:v>
                </c:pt>
                <c:pt idx="4976">
                  <c:v>414.66666666666669</c:v>
                </c:pt>
                <c:pt idx="4977">
                  <c:v>414.75</c:v>
                </c:pt>
                <c:pt idx="4978">
                  <c:v>414.83333333333337</c:v>
                </c:pt>
                <c:pt idx="4979">
                  <c:v>414.91666666666669</c:v>
                </c:pt>
                <c:pt idx="4980">
                  <c:v>415</c:v>
                </c:pt>
                <c:pt idx="4981">
                  <c:v>415.08333333333331</c:v>
                </c:pt>
                <c:pt idx="4982">
                  <c:v>415.16666666666663</c:v>
                </c:pt>
                <c:pt idx="4983">
                  <c:v>415.25</c:v>
                </c:pt>
                <c:pt idx="4984">
                  <c:v>415.33333333333331</c:v>
                </c:pt>
                <c:pt idx="4985">
                  <c:v>415.41666666666663</c:v>
                </c:pt>
                <c:pt idx="4986">
                  <c:v>415.5</c:v>
                </c:pt>
                <c:pt idx="4987">
                  <c:v>415.58333333333331</c:v>
                </c:pt>
                <c:pt idx="4988">
                  <c:v>415.66666666666669</c:v>
                </c:pt>
                <c:pt idx="4989">
                  <c:v>415.75</c:v>
                </c:pt>
                <c:pt idx="4990">
                  <c:v>415.83333333333337</c:v>
                </c:pt>
                <c:pt idx="4991">
                  <c:v>415.91666666666669</c:v>
                </c:pt>
                <c:pt idx="4992">
                  <c:v>416</c:v>
                </c:pt>
                <c:pt idx="4993">
                  <c:v>416.08333333333337</c:v>
                </c:pt>
                <c:pt idx="4994">
                  <c:v>416.16666666666669</c:v>
                </c:pt>
                <c:pt idx="4995">
                  <c:v>416.25</c:v>
                </c:pt>
                <c:pt idx="4996">
                  <c:v>416.33333333333331</c:v>
                </c:pt>
                <c:pt idx="4997">
                  <c:v>416.41666666666663</c:v>
                </c:pt>
                <c:pt idx="4998">
                  <c:v>416.5</c:v>
                </c:pt>
                <c:pt idx="4999">
                  <c:v>416.58333333333331</c:v>
                </c:pt>
                <c:pt idx="5000">
                  <c:v>416.66666666666663</c:v>
                </c:pt>
                <c:pt idx="5001">
                  <c:v>416.75</c:v>
                </c:pt>
                <c:pt idx="5002">
                  <c:v>416.83333333333331</c:v>
                </c:pt>
                <c:pt idx="5003">
                  <c:v>416.91666666666669</c:v>
                </c:pt>
                <c:pt idx="5004">
                  <c:v>417</c:v>
                </c:pt>
                <c:pt idx="5005">
                  <c:v>417.08333333333337</c:v>
                </c:pt>
                <c:pt idx="5006">
                  <c:v>417.16666666666669</c:v>
                </c:pt>
                <c:pt idx="5007">
                  <c:v>417.25</c:v>
                </c:pt>
                <c:pt idx="5008">
                  <c:v>417.33333333333337</c:v>
                </c:pt>
                <c:pt idx="5009">
                  <c:v>417.41666666666669</c:v>
                </c:pt>
                <c:pt idx="5010">
                  <c:v>417.5</c:v>
                </c:pt>
                <c:pt idx="5011">
                  <c:v>417.58333333333331</c:v>
                </c:pt>
                <c:pt idx="5012">
                  <c:v>417.66666666666663</c:v>
                </c:pt>
                <c:pt idx="5013">
                  <c:v>417.75</c:v>
                </c:pt>
                <c:pt idx="5014">
                  <c:v>417.83333333333331</c:v>
                </c:pt>
                <c:pt idx="5015">
                  <c:v>417.91666666666663</c:v>
                </c:pt>
                <c:pt idx="5016">
                  <c:v>418</c:v>
                </c:pt>
                <c:pt idx="5017">
                  <c:v>418.08333333333331</c:v>
                </c:pt>
                <c:pt idx="5018">
                  <c:v>418.16666666666669</c:v>
                </c:pt>
                <c:pt idx="5019">
                  <c:v>418.25</c:v>
                </c:pt>
                <c:pt idx="5020">
                  <c:v>418.33333333333337</c:v>
                </c:pt>
                <c:pt idx="5021">
                  <c:v>418.41666666666669</c:v>
                </c:pt>
                <c:pt idx="5022">
                  <c:v>418.5</c:v>
                </c:pt>
                <c:pt idx="5023">
                  <c:v>418.58333333333337</c:v>
                </c:pt>
                <c:pt idx="5024">
                  <c:v>418.66666666666669</c:v>
                </c:pt>
                <c:pt idx="5025">
                  <c:v>418.75</c:v>
                </c:pt>
                <c:pt idx="5026">
                  <c:v>418.83333333333331</c:v>
                </c:pt>
                <c:pt idx="5027">
                  <c:v>418.91666666666663</c:v>
                </c:pt>
                <c:pt idx="5028">
                  <c:v>419</c:v>
                </c:pt>
                <c:pt idx="5029">
                  <c:v>419.08333333333331</c:v>
                </c:pt>
                <c:pt idx="5030">
                  <c:v>419.16666666666663</c:v>
                </c:pt>
                <c:pt idx="5031">
                  <c:v>419.25</c:v>
                </c:pt>
                <c:pt idx="5032">
                  <c:v>419.33333333333331</c:v>
                </c:pt>
                <c:pt idx="5033">
                  <c:v>419.41666666666669</c:v>
                </c:pt>
                <c:pt idx="5034">
                  <c:v>419.5</c:v>
                </c:pt>
                <c:pt idx="5035">
                  <c:v>419.58333333333337</c:v>
                </c:pt>
                <c:pt idx="5036">
                  <c:v>419.66666666666669</c:v>
                </c:pt>
                <c:pt idx="5037">
                  <c:v>419.75</c:v>
                </c:pt>
                <c:pt idx="5038">
                  <c:v>419.83333333333337</c:v>
                </c:pt>
                <c:pt idx="5039">
                  <c:v>419.91666666666669</c:v>
                </c:pt>
                <c:pt idx="5040">
                  <c:v>420</c:v>
                </c:pt>
                <c:pt idx="5041">
                  <c:v>420.08333333333331</c:v>
                </c:pt>
                <c:pt idx="5042">
                  <c:v>420.16666666666663</c:v>
                </c:pt>
                <c:pt idx="5043">
                  <c:v>420.25</c:v>
                </c:pt>
                <c:pt idx="5044">
                  <c:v>420.33333333333331</c:v>
                </c:pt>
                <c:pt idx="5045">
                  <c:v>420.41666666666663</c:v>
                </c:pt>
                <c:pt idx="5046">
                  <c:v>420.5</c:v>
                </c:pt>
                <c:pt idx="5047">
                  <c:v>420.58333333333331</c:v>
                </c:pt>
                <c:pt idx="5048">
                  <c:v>420.66666666666669</c:v>
                </c:pt>
                <c:pt idx="5049">
                  <c:v>420.75</c:v>
                </c:pt>
                <c:pt idx="5050">
                  <c:v>420.83333333333337</c:v>
                </c:pt>
                <c:pt idx="5051">
                  <c:v>420.91666666666669</c:v>
                </c:pt>
                <c:pt idx="5052">
                  <c:v>421</c:v>
                </c:pt>
                <c:pt idx="5053">
                  <c:v>421.08333333333337</c:v>
                </c:pt>
                <c:pt idx="5054">
                  <c:v>421.16666666666669</c:v>
                </c:pt>
                <c:pt idx="5055">
                  <c:v>421.25</c:v>
                </c:pt>
                <c:pt idx="5056">
                  <c:v>421.33333333333331</c:v>
                </c:pt>
                <c:pt idx="5057">
                  <c:v>421.41666666666663</c:v>
                </c:pt>
                <c:pt idx="5058">
                  <c:v>421.5</c:v>
                </c:pt>
                <c:pt idx="5059">
                  <c:v>421.58333333333331</c:v>
                </c:pt>
                <c:pt idx="5060">
                  <c:v>421.66666666666663</c:v>
                </c:pt>
                <c:pt idx="5061">
                  <c:v>421.75</c:v>
                </c:pt>
                <c:pt idx="5062">
                  <c:v>421.83333333333331</c:v>
                </c:pt>
                <c:pt idx="5063">
                  <c:v>421.91666666666669</c:v>
                </c:pt>
                <c:pt idx="5064">
                  <c:v>422</c:v>
                </c:pt>
                <c:pt idx="5065">
                  <c:v>422.08333333333337</c:v>
                </c:pt>
                <c:pt idx="5066">
                  <c:v>422.16666666666669</c:v>
                </c:pt>
                <c:pt idx="5067">
                  <c:v>422.25</c:v>
                </c:pt>
                <c:pt idx="5068">
                  <c:v>422.33333333333337</c:v>
                </c:pt>
                <c:pt idx="5069">
                  <c:v>422.41666666666669</c:v>
                </c:pt>
                <c:pt idx="5070">
                  <c:v>422.5</c:v>
                </c:pt>
                <c:pt idx="5071">
                  <c:v>422.58333333333331</c:v>
                </c:pt>
                <c:pt idx="5072">
                  <c:v>422.66666666666663</c:v>
                </c:pt>
                <c:pt idx="5073">
                  <c:v>422.75</c:v>
                </c:pt>
                <c:pt idx="5074">
                  <c:v>422.83333333333331</c:v>
                </c:pt>
                <c:pt idx="5075">
                  <c:v>422.91666666666663</c:v>
                </c:pt>
                <c:pt idx="5076">
                  <c:v>423</c:v>
                </c:pt>
                <c:pt idx="5077">
                  <c:v>423.08333333333331</c:v>
                </c:pt>
                <c:pt idx="5078">
                  <c:v>423.16666666666669</c:v>
                </c:pt>
                <c:pt idx="5079">
                  <c:v>423.25</c:v>
                </c:pt>
                <c:pt idx="5080">
                  <c:v>423.33333333333337</c:v>
                </c:pt>
                <c:pt idx="5081">
                  <c:v>423.41666666666669</c:v>
                </c:pt>
                <c:pt idx="5082">
                  <c:v>423.5</c:v>
                </c:pt>
                <c:pt idx="5083">
                  <c:v>423.58333333333337</c:v>
                </c:pt>
                <c:pt idx="5084">
                  <c:v>423.66666666666669</c:v>
                </c:pt>
                <c:pt idx="5085">
                  <c:v>423.75</c:v>
                </c:pt>
                <c:pt idx="5086">
                  <c:v>423.83333333333331</c:v>
                </c:pt>
                <c:pt idx="5087">
                  <c:v>423.91666666666663</c:v>
                </c:pt>
                <c:pt idx="5088">
                  <c:v>424</c:v>
                </c:pt>
                <c:pt idx="5089">
                  <c:v>424.08333333333331</c:v>
                </c:pt>
                <c:pt idx="5090">
                  <c:v>424.16666666666663</c:v>
                </c:pt>
                <c:pt idx="5091">
                  <c:v>424.25</c:v>
                </c:pt>
                <c:pt idx="5092">
                  <c:v>424.33333333333331</c:v>
                </c:pt>
                <c:pt idx="5093">
                  <c:v>424.41666666666669</c:v>
                </c:pt>
                <c:pt idx="5094">
                  <c:v>424.5</c:v>
                </c:pt>
                <c:pt idx="5095">
                  <c:v>424.58333333333337</c:v>
                </c:pt>
                <c:pt idx="5096">
                  <c:v>424.66666666666669</c:v>
                </c:pt>
                <c:pt idx="5097">
                  <c:v>424.75</c:v>
                </c:pt>
                <c:pt idx="5098">
                  <c:v>424.83333333333337</c:v>
                </c:pt>
                <c:pt idx="5099">
                  <c:v>424.91666666666669</c:v>
                </c:pt>
                <c:pt idx="5100">
                  <c:v>425</c:v>
                </c:pt>
                <c:pt idx="5101">
                  <c:v>425.08333333333331</c:v>
                </c:pt>
                <c:pt idx="5102">
                  <c:v>425.16666666666663</c:v>
                </c:pt>
                <c:pt idx="5103">
                  <c:v>425.25</c:v>
                </c:pt>
                <c:pt idx="5104">
                  <c:v>425.33333333333331</c:v>
                </c:pt>
                <c:pt idx="5105">
                  <c:v>425.41666666666663</c:v>
                </c:pt>
                <c:pt idx="5106">
                  <c:v>425.5</c:v>
                </c:pt>
                <c:pt idx="5107">
                  <c:v>425.58333333333331</c:v>
                </c:pt>
                <c:pt idx="5108">
                  <c:v>425.66666666666669</c:v>
                </c:pt>
                <c:pt idx="5109">
                  <c:v>425.75</c:v>
                </c:pt>
                <c:pt idx="5110">
                  <c:v>425.83333333333337</c:v>
                </c:pt>
                <c:pt idx="5111">
                  <c:v>425.91666666666669</c:v>
                </c:pt>
                <c:pt idx="5112">
                  <c:v>426</c:v>
                </c:pt>
                <c:pt idx="5113">
                  <c:v>426.08333333333337</c:v>
                </c:pt>
                <c:pt idx="5114">
                  <c:v>426.16666666666669</c:v>
                </c:pt>
                <c:pt idx="5115">
                  <c:v>426.25</c:v>
                </c:pt>
                <c:pt idx="5116">
                  <c:v>426.33333333333331</c:v>
                </c:pt>
                <c:pt idx="5117">
                  <c:v>426.41666666666663</c:v>
                </c:pt>
                <c:pt idx="5118">
                  <c:v>426.5</c:v>
                </c:pt>
                <c:pt idx="5119">
                  <c:v>426.58333333333331</c:v>
                </c:pt>
                <c:pt idx="5120">
                  <c:v>426.66666666666663</c:v>
                </c:pt>
                <c:pt idx="5121">
                  <c:v>426.75</c:v>
                </c:pt>
                <c:pt idx="5122">
                  <c:v>426.83333333333331</c:v>
                </c:pt>
                <c:pt idx="5123">
                  <c:v>426.91666666666669</c:v>
                </c:pt>
                <c:pt idx="5124">
                  <c:v>427</c:v>
                </c:pt>
                <c:pt idx="5125">
                  <c:v>427.08333333333337</c:v>
                </c:pt>
                <c:pt idx="5126">
                  <c:v>427.16666666666669</c:v>
                </c:pt>
                <c:pt idx="5127">
                  <c:v>427.25</c:v>
                </c:pt>
                <c:pt idx="5128">
                  <c:v>427.33333333333337</c:v>
                </c:pt>
                <c:pt idx="5129">
                  <c:v>427.41666666666669</c:v>
                </c:pt>
                <c:pt idx="5130">
                  <c:v>427.5</c:v>
                </c:pt>
                <c:pt idx="5131">
                  <c:v>427.58333333333331</c:v>
                </c:pt>
                <c:pt idx="5132">
                  <c:v>427.66666666666663</c:v>
                </c:pt>
                <c:pt idx="5133">
                  <c:v>427.75</c:v>
                </c:pt>
                <c:pt idx="5134">
                  <c:v>427.83333333333331</c:v>
                </c:pt>
                <c:pt idx="5135">
                  <c:v>427.91666666666663</c:v>
                </c:pt>
                <c:pt idx="5136">
                  <c:v>428</c:v>
                </c:pt>
                <c:pt idx="5137">
                  <c:v>428.08333333333331</c:v>
                </c:pt>
                <c:pt idx="5138">
                  <c:v>428.16666666666669</c:v>
                </c:pt>
                <c:pt idx="5139">
                  <c:v>428.25</c:v>
                </c:pt>
                <c:pt idx="5140">
                  <c:v>428.33333333333337</c:v>
                </c:pt>
                <c:pt idx="5141">
                  <c:v>428.41666666666669</c:v>
                </c:pt>
                <c:pt idx="5142">
                  <c:v>428.5</c:v>
                </c:pt>
                <c:pt idx="5143">
                  <c:v>428.58333333333337</c:v>
                </c:pt>
                <c:pt idx="5144">
                  <c:v>428.66666666666669</c:v>
                </c:pt>
                <c:pt idx="5145">
                  <c:v>428.75</c:v>
                </c:pt>
                <c:pt idx="5146">
                  <c:v>428.83333333333331</c:v>
                </c:pt>
                <c:pt idx="5147">
                  <c:v>428.91666666666663</c:v>
                </c:pt>
                <c:pt idx="5148">
                  <c:v>429</c:v>
                </c:pt>
                <c:pt idx="5149">
                  <c:v>429.08333333333331</c:v>
                </c:pt>
                <c:pt idx="5150">
                  <c:v>429.16666666666663</c:v>
                </c:pt>
                <c:pt idx="5151">
                  <c:v>429.25</c:v>
                </c:pt>
                <c:pt idx="5152">
                  <c:v>429.33333333333331</c:v>
                </c:pt>
                <c:pt idx="5153">
                  <c:v>429.41666666666669</c:v>
                </c:pt>
                <c:pt idx="5154">
                  <c:v>429.5</c:v>
                </c:pt>
                <c:pt idx="5155">
                  <c:v>429.58333333333337</c:v>
                </c:pt>
                <c:pt idx="5156">
                  <c:v>429.66666666666669</c:v>
                </c:pt>
                <c:pt idx="5157">
                  <c:v>429.75</c:v>
                </c:pt>
                <c:pt idx="5158">
                  <c:v>429.83333333333337</c:v>
                </c:pt>
                <c:pt idx="5159">
                  <c:v>429.91666666666669</c:v>
                </c:pt>
                <c:pt idx="5160">
                  <c:v>430</c:v>
                </c:pt>
                <c:pt idx="5161">
                  <c:v>430.08333333333331</c:v>
                </c:pt>
                <c:pt idx="5162">
                  <c:v>430.16666666666663</c:v>
                </c:pt>
                <c:pt idx="5163">
                  <c:v>430.25</c:v>
                </c:pt>
                <c:pt idx="5164">
                  <c:v>430.33333333333331</c:v>
                </c:pt>
                <c:pt idx="5165">
                  <c:v>430.41666666666663</c:v>
                </c:pt>
                <c:pt idx="5166">
                  <c:v>430.5</c:v>
                </c:pt>
                <c:pt idx="5167">
                  <c:v>430.58333333333331</c:v>
                </c:pt>
                <c:pt idx="5168">
                  <c:v>430.66666666666669</c:v>
                </c:pt>
                <c:pt idx="5169">
                  <c:v>430.75</c:v>
                </c:pt>
                <c:pt idx="5170">
                  <c:v>430.83333333333337</c:v>
                </c:pt>
                <c:pt idx="5171">
                  <c:v>430.91666666666669</c:v>
                </c:pt>
                <c:pt idx="5172">
                  <c:v>431</c:v>
                </c:pt>
                <c:pt idx="5173">
                  <c:v>431.08333333333337</c:v>
                </c:pt>
                <c:pt idx="5174">
                  <c:v>431.16666666666669</c:v>
                </c:pt>
                <c:pt idx="5175">
                  <c:v>431.25</c:v>
                </c:pt>
                <c:pt idx="5176">
                  <c:v>431.33333333333331</c:v>
                </c:pt>
                <c:pt idx="5177">
                  <c:v>431.41666666666663</c:v>
                </c:pt>
                <c:pt idx="5178">
                  <c:v>431.5</c:v>
                </c:pt>
                <c:pt idx="5179">
                  <c:v>431.58333333333331</c:v>
                </c:pt>
                <c:pt idx="5180">
                  <c:v>431.66666666666663</c:v>
                </c:pt>
                <c:pt idx="5181">
                  <c:v>431.75</c:v>
                </c:pt>
                <c:pt idx="5182">
                  <c:v>431.83333333333331</c:v>
                </c:pt>
                <c:pt idx="5183">
                  <c:v>431.91666666666669</c:v>
                </c:pt>
                <c:pt idx="5184">
                  <c:v>432</c:v>
                </c:pt>
                <c:pt idx="5185">
                  <c:v>432.08333333333337</c:v>
                </c:pt>
                <c:pt idx="5186">
                  <c:v>432.16666666666669</c:v>
                </c:pt>
                <c:pt idx="5187">
                  <c:v>432.25</c:v>
                </c:pt>
                <c:pt idx="5188">
                  <c:v>432.33333333333337</c:v>
                </c:pt>
                <c:pt idx="5189">
                  <c:v>432.41666666666669</c:v>
                </c:pt>
                <c:pt idx="5190">
                  <c:v>432.5</c:v>
                </c:pt>
                <c:pt idx="5191">
                  <c:v>432.58333333333331</c:v>
                </c:pt>
                <c:pt idx="5192">
                  <c:v>432.66666666666663</c:v>
                </c:pt>
                <c:pt idx="5193">
                  <c:v>432.75</c:v>
                </c:pt>
                <c:pt idx="5194">
                  <c:v>432.83333333333331</c:v>
                </c:pt>
                <c:pt idx="5195">
                  <c:v>432.91666666666663</c:v>
                </c:pt>
                <c:pt idx="5196">
                  <c:v>433</c:v>
                </c:pt>
                <c:pt idx="5197">
                  <c:v>433.08333333333331</c:v>
                </c:pt>
                <c:pt idx="5198">
                  <c:v>433.16666666666669</c:v>
                </c:pt>
                <c:pt idx="5199">
                  <c:v>433.25</c:v>
                </c:pt>
                <c:pt idx="5200">
                  <c:v>433.33333333333337</c:v>
                </c:pt>
                <c:pt idx="5201">
                  <c:v>433.41666666666669</c:v>
                </c:pt>
                <c:pt idx="5202">
                  <c:v>433.5</c:v>
                </c:pt>
                <c:pt idx="5203">
                  <c:v>433.58333333333337</c:v>
                </c:pt>
                <c:pt idx="5204">
                  <c:v>433.66666666666669</c:v>
                </c:pt>
                <c:pt idx="5205">
                  <c:v>433.75</c:v>
                </c:pt>
                <c:pt idx="5206">
                  <c:v>433.83333333333331</c:v>
                </c:pt>
                <c:pt idx="5207">
                  <c:v>433.91666666666663</c:v>
                </c:pt>
                <c:pt idx="5208">
                  <c:v>434</c:v>
                </c:pt>
                <c:pt idx="5209">
                  <c:v>434.08333333333331</c:v>
                </c:pt>
                <c:pt idx="5210">
                  <c:v>434.16666666666663</c:v>
                </c:pt>
                <c:pt idx="5211">
                  <c:v>434.25</c:v>
                </c:pt>
                <c:pt idx="5212">
                  <c:v>434.33333333333331</c:v>
                </c:pt>
                <c:pt idx="5213">
                  <c:v>434.41666666666669</c:v>
                </c:pt>
                <c:pt idx="5214">
                  <c:v>434.5</c:v>
                </c:pt>
                <c:pt idx="5215">
                  <c:v>434.58333333333337</c:v>
                </c:pt>
                <c:pt idx="5216">
                  <c:v>434.66666666666669</c:v>
                </c:pt>
                <c:pt idx="5217">
                  <c:v>434.75</c:v>
                </c:pt>
                <c:pt idx="5218">
                  <c:v>434.83333333333337</c:v>
                </c:pt>
                <c:pt idx="5219">
                  <c:v>434.91666666666669</c:v>
                </c:pt>
                <c:pt idx="5220">
                  <c:v>435</c:v>
                </c:pt>
                <c:pt idx="5221">
                  <c:v>435.08333333333331</c:v>
                </c:pt>
                <c:pt idx="5222">
                  <c:v>435.16666666666663</c:v>
                </c:pt>
                <c:pt idx="5223">
                  <c:v>435.25</c:v>
                </c:pt>
                <c:pt idx="5224">
                  <c:v>435.33333333333331</c:v>
                </c:pt>
                <c:pt idx="5225">
                  <c:v>435.41666666666663</c:v>
                </c:pt>
                <c:pt idx="5226">
                  <c:v>435.5</c:v>
                </c:pt>
                <c:pt idx="5227">
                  <c:v>435.58333333333331</c:v>
                </c:pt>
                <c:pt idx="5228">
                  <c:v>435.66666666666669</c:v>
                </c:pt>
                <c:pt idx="5229">
                  <c:v>435.75</c:v>
                </c:pt>
                <c:pt idx="5230">
                  <c:v>435.83333333333337</c:v>
                </c:pt>
                <c:pt idx="5231">
                  <c:v>435.91666666666669</c:v>
                </c:pt>
                <c:pt idx="5232">
                  <c:v>436</c:v>
                </c:pt>
                <c:pt idx="5233">
                  <c:v>436.08333333333337</c:v>
                </c:pt>
                <c:pt idx="5234">
                  <c:v>436.16666666666669</c:v>
                </c:pt>
                <c:pt idx="5235">
                  <c:v>436.25</c:v>
                </c:pt>
                <c:pt idx="5236">
                  <c:v>436.33333333333331</c:v>
                </c:pt>
                <c:pt idx="5237">
                  <c:v>436.41666666666663</c:v>
                </c:pt>
                <c:pt idx="5238">
                  <c:v>436.5</c:v>
                </c:pt>
                <c:pt idx="5239">
                  <c:v>436.58333333333331</c:v>
                </c:pt>
                <c:pt idx="5240">
                  <c:v>436.66666666666663</c:v>
                </c:pt>
                <c:pt idx="5241">
                  <c:v>436.75</c:v>
                </c:pt>
                <c:pt idx="5242">
                  <c:v>436.83333333333331</c:v>
                </c:pt>
                <c:pt idx="5243">
                  <c:v>436.91666666666669</c:v>
                </c:pt>
                <c:pt idx="5244">
                  <c:v>437</c:v>
                </c:pt>
                <c:pt idx="5245">
                  <c:v>437.08333333333337</c:v>
                </c:pt>
                <c:pt idx="5246">
                  <c:v>437.16666666666669</c:v>
                </c:pt>
                <c:pt idx="5247">
                  <c:v>437.25</c:v>
                </c:pt>
                <c:pt idx="5248">
                  <c:v>437.33333333333337</c:v>
                </c:pt>
                <c:pt idx="5249">
                  <c:v>437.41666666666669</c:v>
                </c:pt>
                <c:pt idx="5250">
                  <c:v>437.5</c:v>
                </c:pt>
                <c:pt idx="5251">
                  <c:v>437.58333333333331</c:v>
                </c:pt>
                <c:pt idx="5252">
                  <c:v>437.66666666666663</c:v>
                </c:pt>
                <c:pt idx="5253">
                  <c:v>437.75</c:v>
                </c:pt>
                <c:pt idx="5254">
                  <c:v>437.83333333333331</c:v>
                </c:pt>
                <c:pt idx="5255">
                  <c:v>437.91666666666663</c:v>
                </c:pt>
                <c:pt idx="5256">
                  <c:v>438</c:v>
                </c:pt>
                <c:pt idx="5257">
                  <c:v>438.08333333333331</c:v>
                </c:pt>
                <c:pt idx="5258">
                  <c:v>438.16666666666669</c:v>
                </c:pt>
                <c:pt idx="5259">
                  <c:v>438.25</c:v>
                </c:pt>
                <c:pt idx="5260">
                  <c:v>438.33333333333337</c:v>
                </c:pt>
                <c:pt idx="5261">
                  <c:v>438.41666666666669</c:v>
                </c:pt>
                <c:pt idx="5262">
                  <c:v>438.5</c:v>
                </c:pt>
                <c:pt idx="5263">
                  <c:v>438.58333333333337</c:v>
                </c:pt>
                <c:pt idx="5264">
                  <c:v>438.66666666666669</c:v>
                </c:pt>
                <c:pt idx="5265">
                  <c:v>438.75</c:v>
                </c:pt>
                <c:pt idx="5266">
                  <c:v>438.83333333333331</c:v>
                </c:pt>
                <c:pt idx="5267">
                  <c:v>438.91666666666663</c:v>
                </c:pt>
                <c:pt idx="5268">
                  <c:v>439</c:v>
                </c:pt>
                <c:pt idx="5269">
                  <c:v>439.08333333333331</c:v>
                </c:pt>
                <c:pt idx="5270">
                  <c:v>439.16666666666663</c:v>
                </c:pt>
                <c:pt idx="5271">
                  <c:v>439.25</c:v>
                </c:pt>
                <c:pt idx="5272">
                  <c:v>439.33333333333331</c:v>
                </c:pt>
                <c:pt idx="5273">
                  <c:v>439.41666666666669</c:v>
                </c:pt>
                <c:pt idx="5274">
                  <c:v>439.5</c:v>
                </c:pt>
                <c:pt idx="5275">
                  <c:v>439.58333333333337</c:v>
                </c:pt>
                <c:pt idx="5276">
                  <c:v>439.66666666666669</c:v>
                </c:pt>
                <c:pt idx="5277">
                  <c:v>439.75</c:v>
                </c:pt>
                <c:pt idx="5278">
                  <c:v>439.83333333333337</c:v>
                </c:pt>
                <c:pt idx="5279">
                  <c:v>439.91666666666669</c:v>
                </c:pt>
                <c:pt idx="5280">
                  <c:v>440</c:v>
                </c:pt>
                <c:pt idx="5281">
                  <c:v>440.08333333333331</c:v>
                </c:pt>
                <c:pt idx="5282">
                  <c:v>440.16666666666663</c:v>
                </c:pt>
                <c:pt idx="5283">
                  <c:v>440.25</c:v>
                </c:pt>
                <c:pt idx="5284">
                  <c:v>440.33333333333331</c:v>
                </c:pt>
                <c:pt idx="5285">
                  <c:v>440.41666666666663</c:v>
                </c:pt>
                <c:pt idx="5286">
                  <c:v>440.5</c:v>
                </c:pt>
                <c:pt idx="5287">
                  <c:v>440.58333333333331</c:v>
                </c:pt>
                <c:pt idx="5288">
                  <c:v>440.66666666666669</c:v>
                </c:pt>
                <c:pt idx="5289">
                  <c:v>440.75</c:v>
                </c:pt>
                <c:pt idx="5290">
                  <c:v>440.83333333333337</c:v>
                </c:pt>
                <c:pt idx="5291">
                  <c:v>440.91666666666669</c:v>
                </c:pt>
                <c:pt idx="5292">
                  <c:v>441</c:v>
                </c:pt>
                <c:pt idx="5293">
                  <c:v>441.08333333333337</c:v>
                </c:pt>
                <c:pt idx="5294">
                  <c:v>441.16666666666669</c:v>
                </c:pt>
                <c:pt idx="5295">
                  <c:v>441.25</c:v>
                </c:pt>
                <c:pt idx="5296">
                  <c:v>441.33333333333331</c:v>
                </c:pt>
                <c:pt idx="5297">
                  <c:v>441.41666666666663</c:v>
                </c:pt>
                <c:pt idx="5298">
                  <c:v>441.5</c:v>
                </c:pt>
                <c:pt idx="5299">
                  <c:v>441.58333333333331</c:v>
                </c:pt>
                <c:pt idx="5300">
                  <c:v>441.66666666666663</c:v>
                </c:pt>
                <c:pt idx="5301">
                  <c:v>441.75</c:v>
                </c:pt>
                <c:pt idx="5302">
                  <c:v>441.83333333333331</c:v>
                </c:pt>
                <c:pt idx="5303">
                  <c:v>441.91666666666669</c:v>
                </c:pt>
                <c:pt idx="5304">
                  <c:v>442</c:v>
                </c:pt>
                <c:pt idx="5305">
                  <c:v>442.08333333333337</c:v>
                </c:pt>
                <c:pt idx="5306">
                  <c:v>442.16666666666669</c:v>
                </c:pt>
                <c:pt idx="5307">
                  <c:v>442.25</c:v>
                </c:pt>
                <c:pt idx="5308">
                  <c:v>442.33333333333337</c:v>
                </c:pt>
                <c:pt idx="5309">
                  <c:v>442.41666666666669</c:v>
                </c:pt>
                <c:pt idx="5310">
                  <c:v>442.5</c:v>
                </c:pt>
                <c:pt idx="5311">
                  <c:v>442.58333333333331</c:v>
                </c:pt>
                <c:pt idx="5312">
                  <c:v>442.66666666666663</c:v>
                </c:pt>
                <c:pt idx="5313">
                  <c:v>442.75</c:v>
                </c:pt>
                <c:pt idx="5314">
                  <c:v>442.83333333333331</c:v>
                </c:pt>
                <c:pt idx="5315">
                  <c:v>442.91666666666663</c:v>
                </c:pt>
                <c:pt idx="5316">
                  <c:v>443</c:v>
                </c:pt>
                <c:pt idx="5317">
                  <c:v>443.08333333333331</c:v>
                </c:pt>
                <c:pt idx="5318">
                  <c:v>443.16666666666669</c:v>
                </c:pt>
                <c:pt idx="5319">
                  <c:v>443.25</c:v>
                </c:pt>
                <c:pt idx="5320">
                  <c:v>443.33333333333337</c:v>
                </c:pt>
                <c:pt idx="5321">
                  <c:v>443.41666666666669</c:v>
                </c:pt>
                <c:pt idx="5322">
                  <c:v>443.5</c:v>
                </c:pt>
                <c:pt idx="5323">
                  <c:v>443.58333333333337</c:v>
                </c:pt>
                <c:pt idx="5324">
                  <c:v>443.66666666666669</c:v>
                </c:pt>
                <c:pt idx="5325">
                  <c:v>443.75</c:v>
                </c:pt>
                <c:pt idx="5326">
                  <c:v>443.83333333333331</c:v>
                </c:pt>
                <c:pt idx="5327">
                  <c:v>443.91666666666663</c:v>
                </c:pt>
                <c:pt idx="5328">
                  <c:v>444</c:v>
                </c:pt>
                <c:pt idx="5329">
                  <c:v>444.08333333333331</c:v>
                </c:pt>
                <c:pt idx="5330">
                  <c:v>444.16666666666663</c:v>
                </c:pt>
                <c:pt idx="5331">
                  <c:v>444.25</c:v>
                </c:pt>
                <c:pt idx="5332">
                  <c:v>444.33333333333331</c:v>
                </c:pt>
                <c:pt idx="5333">
                  <c:v>444.41666666666669</c:v>
                </c:pt>
                <c:pt idx="5334">
                  <c:v>444.5</c:v>
                </c:pt>
                <c:pt idx="5335">
                  <c:v>444.58333333333337</c:v>
                </c:pt>
                <c:pt idx="5336">
                  <c:v>444.66666666666669</c:v>
                </c:pt>
                <c:pt idx="5337">
                  <c:v>444.75</c:v>
                </c:pt>
                <c:pt idx="5338">
                  <c:v>444.83333333333337</c:v>
                </c:pt>
                <c:pt idx="5339">
                  <c:v>444.91666666666669</c:v>
                </c:pt>
                <c:pt idx="5340">
                  <c:v>445</c:v>
                </c:pt>
                <c:pt idx="5341">
                  <c:v>445.08333333333331</c:v>
                </c:pt>
                <c:pt idx="5342">
                  <c:v>445.16666666666663</c:v>
                </c:pt>
                <c:pt idx="5343">
                  <c:v>445.25</c:v>
                </c:pt>
                <c:pt idx="5344">
                  <c:v>445.33333333333331</c:v>
                </c:pt>
                <c:pt idx="5345">
                  <c:v>445.41666666666663</c:v>
                </c:pt>
                <c:pt idx="5346">
                  <c:v>445.5</c:v>
                </c:pt>
                <c:pt idx="5347">
                  <c:v>445.58333333333331</c:v>
                </c:pt>
                <c:pt idx="5348">
                  <c:v>445.66666666666669</c:v>
                </c:pt>
                <c:pt idx="5349">
                  <c:v>445.75</c:v>
                </c:pt>
                <c:pt idx="5350">
                  <c:v>445.83333333333337</c:v>
                </c:pt>
                <c:pt idx="5351">
                  <c:v>445.91666666666669</c:v>
                </c:pt>
                <c:pt idx="5352">
                  <c:v>446</c:v>
                </c:pt>
                <c:pt idx="5353">
                  <c:v>446.08333333333337</c:v>
                </c:pt>
                <c:pt idx="5354">
                  <c:v>446.16666666666669</c:v>
                </c:pt>
                <c:pt idx="5355">
                  <c:v>446.25</c:v>
                </c:pt>
                <c:pt idx="5356">
                  <c:v>446.33333333333331</c:v>
                </c:pt>
                <c:pt idx="5357">
                  <c:v>446.41666666666663</c:v>
                </c:pt>
                <c:pt idx="5358">
                  <c:v>446.5</c:v>
                </c:pt>
                <c:pt idx="5359">
                  <c:v>446.58333333333331</c:v>
                </c:pt>
                <c:pt idx="5360">
                  <c:v>446.66666666666663</c:v>
                </c:pt>
                <c:pt idx="5361">
                  <c:v>446.75</c:v>
                </c:pt>
                <c:pt idx="5362">
                  <c:v>446.83333333333331</c:v>
                </c:pt>
                <c:pt idx="5363">
                  <c:v>446.91666666666669</c:v>
                </c:pt>
                <c:pt idx="5364">
                  <c:v>447</c:v>
                </c:pt>
                <c:pt idx="5365">
                  <c:v>447.08333333333337</c:v>
                </c:pt>
                <c:pt idx="5366">
                  <c:v>447.16666666666669</c:v>
                </c:pt>
                <c:pt idx="5367">
                  <c:v>447.25</c:v>
                </c:pt>
                <c:pt idx="5368">
                  <c:v>447.33333333333337</c:v>
                </c:pt>
                <c:pt idx="5369">
                  <c:v>447.41666666666669</c:v>
                </c:pt>
                <c:pt idx="5370">
                  <c:v>447.5</c:v>
                </c:pt>
                <c:pt idx="5371">
                  <c:v>447.58333333333331</c:v>
                </c:pt>
                <c:pt idx="5372">
                  <c:v>447.66666666666663</c:v>
                </c:pt>
                <c:pt idx="5373">
                  <c:v>447.75</c:v>
                </c:pt>
                <c:pt idx="5374">
                  <c:v>447.83333333333331</c:v>
                </c:pt>
                <c:pt idx="5375">
                  <c:v>447.91666666666663</c:v>
                </c:pt>
                <c:pt idx="5376">
                  <c:v>448</c:v>
                </c:pt>
                <c:pt idx="5377">
                  <c:v>448.08333333333331</c:v>
                </c:pt>
                <c:pt idx="5378">
                  <c:v>448.16666666666669</c:v>
                </c:pt>
                <c:pt idx="5379">
                  <c:v>448.25</c:v>
                </c:pt>
                <c:pt idx="5380">
                  <c:v>448.33333333333337</c:v>
                </c:pt>
                <c:pt idx="5381">
                  <c:v>448.41666666666669</c:v>
                </c:pt>
                <c:pt idx="5382">
                  <c:v>448.5</c:v>
                </c:pt>
                <c:pt idx="5383">
                  <c:v>448.58333333333337</c:v>
                </c:pt>
                <c:pt idx="5384">
                  <c:v>448.66666666666669</c:v>
                </c:pt>
                <c:pt idx="5385">
                  <c:v>448.75</c:v>
                </c:pt>
                <c:pt idx="5386">
                  <c:v>448.83333333333331</c:v>
                </c:pt>
                <c:pt idx="5387">
                  <c:v>448.91666666666663</c:v>
                </c:pt>
                <c:pt idx="5388">
                  <c:v>449</c:v>
                </c:pt>
                <c:pt idx="5389">
                  <c:v>449.08333333333331</c:v>
                </c:pt>
                <c:pt idx="5390">
                  <c:v>449.16666666666663</c:v>
                </c:pt>
                <c:pt idx="5391">
                  <c:v>449.25</c:v>
                </c:pt>
                <c:pt idx="5392">
                  <c:v>449.33333333333331</c:v>
                </c:pt>
                <c:pt idx="5393">
                  <c:v>449.41666666666669</c:v>
                </c:pt>
                <c:pt idx="5394">
                  <c:v>449.5</c:v>
                </c:pt>
                <c:pt idx="5395">
                  <c:v>449.58333333333337</c:v>
                </c:pt>
                <c:pt idx="5396">
                  <c:v>449.66666666666669</c:v>
                </c:pt>
                <c:pt idx="5397">
                  <c:v>449.75</c:v>
                </c:pt>
                <c:pt idx="5398">
                  <c:v>449.83333333333337</c:v>
                </c:pt>
                <c:pt idx="5399">
                  <c:v>449.91666666666669</c:v>
                </c:pt>
                <c:pt idx="5400">
                  <c:v>450</c:v>
                </c:pt>
                <c:pt idx="5401">
                  <c:v>450.08333333333331</c:v>
                </c:pt>
                <c:pt idx="5402">
                  <c:v>450.16666666666663</c:v>
                </c:pt>
                <c:pt idx="5403">
                  <c:v>450.25</c:v>
                </c:pt>
                <c:pt idx="5404">
                  <c:v>450.33333333333331</c:v>
                </c:pt>
                <c:pt idx="5405">
                  <c:v>450.41666666666663</c:v>
                </c:pt>
                <c:pt idx="5406">
                  <c:v>450.5</c:v>
                </c:pt>
                <c:pt idx="5407">
                  <c:v>450.58333333333331</c:v>
                </c:pt>
                <c:pt idx="5408">
                  <c:v>450.66666666666669</c:v>
                </c:pt>
                <c:pt idx="5409">
                  <c:v>450.75</c:v>
                </c:pt>
                <c:pt idx="5410">
                  <c:v>450.83333333333337</c:v>
                </c:pt>
                <c:pt idx="5411">
                  <c:v>450.91666666666669</c:v>
                </c:pt>
                <c:pt idx="5412">
                  <c:v>451</c:v>
                </c:pt>
                <c:pt idx="5413">
                  <c:v>451.08333333333337</c:v>
                </c:pt>
                <c:pt idx="5414">
                  <c:v>451.16666666666669</c:v>
                </c:pt>
                <c:pt idx="5415">
                  <c:v>451.25</c:v>
                </c:pt>
                <c:pt idx="5416">
                  <c:v>451.33333333333331</c:v>
                </c:pt>
                <c:pt idx="5417">
                  <c:v>451.41666666666663</c:v>
                </c:pt>
                <c:pt idx="5418">
                  <c:v>451.5</c:v>
                </c:pt>
                <c:pt idx="5419">
                  <c:v>451.58333333333331</c:v>
                </c:pt>
                <c:pt idx="5420">
                  <c:v>451.66666666666663</c:v>
                </c:pt>
                <c:pt idx="5421">
                  <c:v>451.75</c:v>
                </c:pt>
                <c:pt idx="5422">
                  <c:v>451.83333333333331</c:v>
                </c:pt>
                <c:pt idx="5423">
                  <c:v>451.91666666666669</c:v>
                </c:pt>
                <c:pt idx="5424">
                  <c:v>452</c:v>
                </c:pt>
                <c:pt idx="5425">
                  <c:v>452.08333333333337</c:v>
                </c:pt>
                <c:pt idx="5426">
                  <c:v>452.16666666666669</c:v>
                </c:pt>
                <c:pt idx="5427">
                  <c:v>452.25</c:v>
                </c:pt>
                <c:pt idx="5428">
                  <c:v>452.33333333333337</c:v>
                </c:pt>
                <c:pt idx="5429">
                  <c:v>452.41666666666669</c:v>
                </c:pt>
                <c:pt idx="5430">
                  <c:v>452.5</c:v>
                </c:pt>
                <c:pt idx="5431">
                  <c:v>452.58333333333331</c:v>
                </c:pt>
                <c:pt idx="5432">
                  <c:v>452.66666666666663</c:v>
                </c:pt>
                <c:pt idx="5433">
                  <c:v>452.75</c:v>
                </c:pt>
                <c:pt idx="5434">
                  <c:v>452.83333333333331</c:v>
                </c:pt>
                <c:pt idx="5435">
                  <c:v>452.91666666666663</c:v>
                </c:pt>
                <c:pt idx="5436">
                  <c:v>453</c:v>
                </c:pt>
                <c:pt idx="5437">
                  <c:v>453.08333333333331</c:v>
                </c:pt>
                <c:pt idx="5438">
                  <c:v>453.16666666666669</c:v>
                </c:pt>
                <c:pt idx="5439">
                  <c:v>453.25</c:v>
                </c:pt>
                <c:pt idx="5440">
                  <c:v>453.33333333333337</c:v>
                </c:pt>
                <c:pt idx="5441">
                  <c:v>453.41666666666669</c:v>
                </c:pt>
                <c:pt idx="5442">
                  <c:v>453.5</c:v>
                </c:pt>
                <c:pt idx="5443">
                  <c:v>453.58333333333337</c:v>
                </c:pt>
                <c:pt idx="5444">
                  <c:v>453.66666666666669</c:v>
                </c:pt>
                <c:pt idx="5445">
                  <c:v>453.75</c:v>
                </c:pt>
                <c:pt idx="5446">
                  <c:v>453.83333333333331</c:v>
                </c:pt>
                <c:pt idx="5447">
                  <c:v>453.91666666666663</c:v>
                </c:pt>
                <c:pt idx="5448">
                  <c:v>454</c:v>
                </c:pt>
                <c:pt idx="5449">
                  <c:v>454.08333333333331</c:v>
                </c:pt>
                <c:pt idx="5450">
                  <c:v>454.16666666666663</c:v>
                </c:pt>
                <c:pt idx="5451">
                  <c:v>454.25</c:v>
                </c:pt>
                <c:pt idx="5452">
                  <c:v>454.33333333333331</c:v>
                </c:pt>
                <c:pt idx="5453">
                  <c:v>454.41666666666669</c:v>
                </c:pt>
                <c:pt idx="5454">
                  <c:v>454.5</c:v>
                </c:pt>
                <c:pt idx="5455">
                  <c:v>454.58333333333337</c:v>
                </c:pt>
                <c:pt idx="5456">
                  <c:v>454.66666666666669</c:v>
                </c:pt>
                <c:pt idx="5457">
                  <c:v>454.75</c:v>
                </c:pt>
                <c:pt idx="5458">
                  <c:v>454.83333333333337</c:v>
                </c:pt>
                <c:pt idx="5459">
                  <c:v>454.91666666666669</c:v>
                </c:pt>
                <c:pt idx="5460">
                  <c:v>455</c:v>
                </c:pt>
                <c:pt idx="5461">
                  <c:v>455.08333333333331</c:v>
                </c:pt>
                <c:pt idx="5462">
                  <c:v>455.16666666666663</c:v>
                </c:pt>
                <c:pt idx="5463">
                  <c:v>455.25</c:v>
                </c:pt>
                <c:pt idx="5464">
                  <c:v>455.33333333333331</c:v>
                </c:pt>
                <c:pt idx="5465">
                  <c:v>455.41666666666663</c:v>
                </c:pt>
                <c:pt idx="5466">
                  <c:v>455.5</c:v>
                </c:pt>
                <c:pt idx="5467">
                  <c:v>455.58333333333331</c:v>
                </c:pt>
                <c:pt idx="5468">
                  <c:v>455.66666666666669</c:v>
                </c:pt>
                <c:pt idx="5469">
                  <c:v>455.75</c:v>
                </c:pt>
                <c:pt idx="5470">
                  <c:v>455.83333333333337</c:v>
                </c:pt>
                <c:pt idx="5471">
                  <c:v>455.91666666666669</c:v>
                </c:pt>
                <c:pt idx="5472">
                  <c:v>456</c:v>
                </c:pt>
                <c:pt idx="5473">
                  <c:v>456.08333333333337</c:v>
                </c:pt>
                <c:pt idx="5474">
                  <c:v>456.16666666666669</c:v>
                </c:pt>
                <c:pt idx="5475">
                  <c:v>456.25</c:v>
                </c:pt>
                <c:pt idx="5476">
                  <c:v>456.33333333333331</c:v>
                </c:pt>
                <c:pt idx="5477">
                  <c:v>456.41666666666663</c:v>
                </c:pt>
                <c:pt idx="5478">
                  <c:v>456.5</c:v>
                </c:pt>
                <c:pt idx="5479">
                  <c:v>456.58333333333331</c:v>
                </c:pt>
                <c:pt idx="5480">
                  <c:v>456.66666666666663</c:v>
                </c:pt>
                <c:pt idx="5481">
                  <c:v>456.75</c:v>
                </c:pt>
                <c:pt idx="5482">
                  <c:v>456.83333333333331</c:v>
                </c:pt>
                <c:pt idx="5483">
                  <c:v>456.91666666666669</c:v>
                </c:pt>
                <c:pt idx="5484">
                  <c:v>457</c:v>
                </c:pt>
                <c:pt idx="5485">
                  <c:v>457.08333333333337</c:v>
                </c:pt>
                <c:pt idx="5486">
                  <c:v>457.16666666666669</c:v>
                </c:pt>
                <c:pt idx="5487">
                  <c:v>457.25</c:v>
                </c:pt>
                <c:pt idx="5488">
                  <c:v>457.33333333333337</c:v>
                </c:pt>
                <c:pt idx="5489">
                  <c:v>457.41666666666669</c:v>
                </c:pt>
                <c:pt idx="5490">
                  <c:v>457.5</c:v>
                </c:pt>
                <c:pt idx="5491">
                  <c:v>457.58333333333331</c:v>
                </c:pt>
                <c:pt idx="5492">
                  <c:v>457.66666666666663</c:v>
                </c:pt>
                <c:pt idx="5493">
                  <c:v>457.75</c:v>
                </c:pt>
                <c:pt idx="5494">
                  <c:v>457.83333333333331</c:v>
                </c:pt>
                <c:pt idx="5495">
                  <c:v>457.91666666666663</c:v>
                </c:pt>
                <c:pt idx="5496">
                  <c:v>458</c:v>
                </c:pt>
                <c:pt idx="5497">
                  <c:v>458.08333333333331</c:v>
                </c:pt>
                <c:pt idx="5498">
                  <c:v>458.16666666666669</c:v>
                </c:pt>
                <c:pt idx="5499">
                  <c:v>458.25</c:v>
                </c:pt>
                <c:pt idx="5500">
                  <c:v>458.33333333333337</c:v>
                </c:pt>
                <c:pt idx="5501">
                  <c:v>458.41666666666669</c:v>
                </c:pt>
                <c:pt idx="5502">
                  <c:v>458.5</c:v>
                </c:pt>
                <c:pt idx="5503">
                  <c:v>458.58333333333337</c:v>
                </c:pt>
                <c:pt idx="5504">
                  <c:v>458.66666666666669</c:v>
                </c:pt>
                <c:pt idx="5505">
                  <c:v>458.75</c:v>
                </c:pt>
                <c:pt idx="5506">
                  <c:v>458.83333333333331</c:v>
                </c:pt>
                <c:pt idx="5507">
                  <c:v>458.91666666666663</c:v>
                </c:pt>
                <c:pt idx="5508">
                  <c:v>459</c:v>
                </c:pt>
                <c:pt idx="5509">
                  <c:v>459.08333333333331</c:v>
                </c:pt>
                <c:pt idx="5510">
                  <c:v>459.16666666666663</c:v>
                </c:pt>
                <c:pt idx="5511">
                  <c:v>459.25</c:v>
                </c:pt>
                <c:pt idx="5512">
                  <c:v>459.33333333333331</c:v>
                </c:pt>
                <c:pt idx="5513">
                  <c:v>459.41666666666669</c:v>
                </c:pt>
                <c:pt idx="5514">
                  <c:v>459.5</c:v>
                </c:pt>
                <c:pt idx="5515">
                  <c:v>459.58333333333337</c:v>
                </c:pt>
                <c:pt idx="5516">
                  <c:v>459.66666666666669</c:v>
                </c:pt>
                <c:pt idx="5517">
                  <c:v>459.75</c:v>
                </c:pt>
                <c:pt idx="5518">
                  <c:v>459.83333333333337</c:v>
                </c:pt>
                <c:pt idx="5519">
                  <c:v>459.91666666666669</c:v>
                </c:pt>
                <c:pt idx="5520">
                  <c:v>460</c:v>
                </c:pt>
                <c:pt idx="5521">
                  <c:v>460.08333333333331</c:v>
                </c:pt>
                <c:pt idx="5522">
                  <c:v>460.16666666666663</c:v>
                </c:pt>
                <c:pt idx="5523">
                  <c:v>460.25</c:v>
                </c:pt>
                <c:pt idx="5524">
                  <c:v>460.33333333333331</c:v>
                </c:pt>
                <c:pt idx="5525">
                  <c:v>460.41666666666663</c:v>
                </c:pt>
                <c:pt idx="5526">
                  <c:v>460.5</c:v>
                </c:pt>
                <c:pt idx="5527">
                  <c:v>460.58333333333331</c:v>
                </c:pt>
                <c:pt idx="5528">
                  <c:v>460.66666666666669</c:v>
                </c:pt>
                <c:pt idx="5529">
                  <c:v>460.75</c:v>
                </c:pt>
                <c:pt idx="5530">
                  <c:v>460.83333333333337</c:v>
                </c:pt>
                <c:pt idx="5531">
                  <c:v>460.91666666666669</c:v>
                </c:pt>
                <c:pt idx="5532">
                  <c:v>461</c:v>
                </c:pt>
                <c:pt idx="5533">
                  <c:v>461.08333333333337</c:v>
                </c:pt>
                <c:pt idx="5534">
                  <c:v>461.16666666666669</c:v>
                </c:pt>
                <c:pt idx="5535">
                  <c:v>461.25</c:v>
                </c:pt>
                <c:pt idx="5536">
                  <c:v>461.33333333333331</c:v>
                </c:pt>
                <c:pt idx="5537">
                  <c:v>461.41666666666663</c:v>
                </c:pt>
                <c:pt idx="5538">
                  <c:v>461.5</c:v>
                </c:pt>
                <c:pt idx="5539">
                  <c:v>461.58333333333331</c:v>
                </c:pt>
                <c:pt idx="5540">
                  <c:v>461.66666666666663</c:v>
                </c:pt>
                <c:pt idx="5541">
                  <c:v>461.75</c:v>
                </c:pt>
                <c:pt idx="5542">
                  <c:v>461.83333333333331</c:v>
                </c:pt>
                <c:pt idx="5543">
                  <c:v>461.91666666666669</c:v>
                </c:pt>
                <c:pt idx="5544">
                  <c:v>462</c:v>
                </c:pt>
                <c:pt idx="5545">
                  <c:v>462.08333333333337</c:v>
                </c:pt>
                <c:pt idx="5546">
                  <c:v>462.16666666666669</c:v>
                </c:pt>
                <c:pt idx="5547">
                  <c:v>462.25</c:v>
                </c:pt>
                <c:pt idx="5548">
                  <c:v>462.33333333333337</c:v>
                </c:pt>
                <c:pt idx="5549">
                  <c:v>462.41666666666669</c:v>
                </c:pt>
                <c:pt idx="5550">
                  <c:v>462.5</c:v>
                </c:pt>
                <c:pt idx="5551">
                  <c:v>462.58333333333331</c:v>
                </c:pt>
                <c:pt idx="5552">
                  <c:v>462.66666666666663</c:v>
                </c:pt>
                <c:pt idx="5553">
                  <c:v>462.75</c:v>
                </c:pt>
                <c:pt idx="5554">
                  <c:v>462.83333333333331</c:v>
                </c:pt>
                <c:pt idx="5555">
                  <c:v>462.91666666666663</c:v>
                </c:pt>
                <c:pt idx="5556">
                  <c:v>463</c:v>
                </c:pt>
                <c:pt idx="5557">
                  <c:v>463.08333333333331</c:v>
                </c:pt>
                <c:pt idx="5558">
                  <c:v>463.16666666666669</c:v>
                </c:pt>
                <c:pt idx="5559">
                  <c:v>463.25</c:v>
                </c:pt>
                <c:pt idx="5560">
                  <c:v>463.33333333333337</c:v>
                </c:pt>
                <c:pt idx="5561">
                  <c:v>463.41666666666669</c:v>
                </c:pt>
                <c:pt idx="5562">
                  <c:v>463.5</c:v>
                </c:pt>
                <c:pt idx="5563">
                  <c:v>463.58333333333337</c:v>
                </c:pt>
                <c:pt idx="5564">
                  <c:v>463.66666666666669</c:v>
                </c:pt>
                <c:pt idx="5565">
                  <c:v>463.75</c:v>
                </c:pt>
                <c:pt idx="5566">
                  <c:v>463.83333333333331</c:v>
                </c:pt>
                <c:pt idx="5567">
                  <c:v>463.91666666666663</c:v>
                </c:pt>
                <c:pt idx="5568">
                  <c:v>464</c:v>
                </c:pt>
                <c:pt idx="5569">
                  <c:v>464.08333333333331</c:v>
                </c:pt>
                <c:pt idx="5570">
                  <c:v>464.16666666666663</c:v>
                </c:pt>
                <c:pt idx="5571">
                  <c:v>464.25</c:v>
                </c:pt>
                <c:pt idx="5572">
                  <c:v>464.33333333333331</c:v>
                </c:pt>
                <c:pt idx="5573">
                  <c:v>464.41666666666669</c:v>
                </c:pt>
                <c:pt idx="5574">
                  <c:v>464.5</c:v>
                </c:pt>
                <c:pt idx="5575">
                  <c:v>464.58333333333337</c:v>
                </c:pt>
                <c:pt idx="5576">
                  <c:v>464.66666666666669</c:v>
                </c:pt>
                <c:pt idx="5577">
                  <c:v>464.75</c:v>
                </c:pt>
                <c:pt idx="5578">
                  <c:v>464.83333333333337</c:v>
                </c:pt>
                <c:pt idx="5579">
                  <c:v>464.91666666666669</c:v>
                </c:pt>
                <c:pt idx="5580">
                  <c:v>465</c:v>
                </c:pt>
                <c:pt idx="5581">
                  <c:v>465.08333333333331</c:v>
                </c:pt>
                <c:pt idx="5582">
                  <c:v>465.16666666666663</c:v>
                </c:pt>
                <c:pt idx="5583">
                  <c:v>465.25</c:v>
                </c:pt>
                <c:pt idx="5584">
                  <c:v>465.33333333333331</c:v>
                </c:pt>
                <c:pt idx="5585">
                  <c:v>465.41666666666663</c:v>
                </c:pt>
                <c:pt idx="5586">
                  <c:v>465.5</c:v>
                </c:pt>
                <c:pt idx="5587">
                  <c:v>465.58333333333331</c:v>
                </c:pt>
                <c:pt idx="5588">
                  <c:v>465.66666666666669</c:v>
                </c:pt>
                <c:pt idx="5589">
                  <c:v>465.75</c:v>
                </c:pt>
                <c:pt idx="5590">
                  <c:v>465.83333333333337</c:v>
                </c:pt>
                <c:pt idx="5591">
                  <c:v>465.91666666666669</c:v>
                </c:pt>
                <c:pt idx="5592">
                  <c:v>466</c:v>
                </c:pt>
                <c:pt idx="5593">
                  <c:v>466.08333333333337</c:v>
                </c:pt>
                <c:pt idx="5594">
                  <c:v>466.16666666666669</c:v>
                </c:pt>
                <c:pt idx="5595">
                  <c:v>466.25</c:v>
                </c:pt>
                <c:pt idx="5596">
                  <c:v>466.33333333333331</c:v>
                </c:pt>
                <c:pt idx="5597">
                  <c:v>466.41666666666663</c:v>
                </c:pt>
                <c:pt idx="5598">
                  <c:v>466.5</c:v>
                </c:pt>
                <c:pt idx="5599">
                  <c:v>466.58333333333331</c:v>
                </c:pt>
                <c:pt idx="5600">
                  <c:v>466.66666666666663</c:v>
                </c:pt>
                <c:pt idx="5601">
                  <c:v>466.75</c:v>
                </c:pt>
                <c:pt idx="5602">
                  <c:v>466.83333333333331</c:v>
                </c:pt>
                <c:pt idx="5603">
                  <c:v>466.91666666666669</c:v>
                </c:pt>
                <c:pt idx="5604">
                  <c:v>467</c:v>
                </c:pt>
                <c:pt idx="5605">
                  <c:v>467.08333333333337</c:v>
                </c:pt>
                <c:pt idx="5606">
                  <c:v>467.16666666666669</c:v>
                </c:pt>
                <c:pt idx="5607">
                  <c:v>467.25</c:v>
                </c:pt>
                <c:pt idx="5608">
                  <c:v>467.33333333333337</c:v>
                </c:pt>
                <c:pt idx="5609">
                  <c:v>467.41666666666669</c:v>
                </c:pt>
                <c:pt idx="5610">
                  <c:v>467.5</c:v>
                </c:pt>
                <c:pt idx="5611">
                  <c:v>467.58333333333331</c:v>
                </c:pt>
                <c:pt idx="5612">
                  <c:v>467.66666666666663</c:v>
                </c:pt>
                <c:pt idx="5613">
                  <c:v>467.75</c:v>
                </c:pt>
                <c:pt idx="5614">
                  <c:v>467.83333333333331</c:v>
                </c:pt>
                <c:pt idx="5615">
                  <c:v>467.91666666666663</c:v>
                </c:pt>
                <c:pt idx="5616">
                  <c:v>468</c:v>
                </c:pt>
                <c:pt idx="5617">
                  <c:v>468.08333333333331</c:v>
                </c:pt>
                <c:pt idx="5618">
                  <c:v>468.16666666666669</c:v>
                </c:pt>
                <c:pt idx="5619">
                  <c:v>468.25</c:v>
                </c:pt>
                <c:pt idx="5620">
                  <c:v>468.33333333333337</c:v>
                </c:pt>
                <c:pt idx="5621">
                  <c:v>468.41666666666669</c:v>
                </c:pt>
                <c:pt idx="5622">
                  <c:v>468.5</c:v>
                </c:pt>
                <c:pt idx="5623">
                  <c:v>468.58333333333337</c:v>
                </c:pt>
                <c:pt idx="5624">
                  <c:v>468.66666666666669</c:v>
                </c:pt>
                <c:pt idx="5625">
                  <c:v>468.75</c:v>
                </c:pt>
                <c:pt idx="5626">
                  <c:v>468.83333333333331</c:v>
                </c:pt>
                <c:pt idx="5627">
                  <c:v>468.91666666666663</c:v>
                </c:pt>
                <c:pt idx="5628">
                  <c:v>469</c:v>
                </c:pt>
                <c:pt idx="5629">
                  <c:v>469.08333333333331</c:v>
                </c:pt>
                <c:pt idx="5630">
                  <c:v>469.16666666666663</c:v>
                </c:pt>
                <c:pt idx="5631">
                  <c:v>469.25</c:v>
                </c:pt>
                <c:pt idx="5632">
                  <c:v>469.33333333333331</c:v>
                </c:pt>
                <c:pt idx="5633">
                  <c:v>469.41666666666669</c:v>
                </c:pt>
                <c:pt idx="5634">
                  <c:v>469.5</c:v>
                </c:pt>
                <c:pt idx="5635">
                  <c:v>469.58333333333337</c:v>
                </c:pt>
                <c:pt idx="5636">
                  <c:v>469.66666666666669</c:v>
                </c:pt>
                <c:pt idx="5637">
                  <c:v>469.75</c:v>
                </c:pt>
                <c:pt idx="5638">
                  <c:v>469.83333333333337</c:v>
                </c:pt>
                <c:pt idx="5639">
                  <c:v>469.91666666666669</c:v>
                </c:pt>
                <c:pt idx="5640">
                  <c:v>470</c:v>
                </c:pt>
                <c:pt idx="5641">
                  <c:v>470.08333333333331</c:v>
                </c:pt>
                <c:pt idx="5642">
                  <c:v>470.16666666666663</c:v>
                </c:pt>
                <c:pt idx="5643">
                  <c:v>470.25</c:v>
                </c:pt>
                <c:pt idx="5644">
                  <c:v>470.33333333333331</c:v>
                </c:pt>
                <c:pt idx="5645">
                  <c:v>470.41666666666663</c:v>
                </c:pt>
                <c:pt idx="5646">
                  <c:v>470.5</c:v>
                </c:pt>
                <c:pt idx="5647">
                  <c:v>470.58333333333331</c:v>
                </c:pt>
                <c:pt idx="5648">
                  <c:v>470.66666666666669</c:v>
                </c:pt>
                <c:pt idx="5649">
                  <c:v>470.75</c:v>
                </c:pt>
                <c:pt idx="5650">
                  <c:v>470.83333333333337</c:v>
                </c:pt>
                <c:pt idx="5651">
                  <c:v>470.91666666666669</c:v>
                </c:pt>
                <c:pt idx="5652">
                  <c:v>471</c:v>
                </c:pt>
                <c:pt idx="5653">
                  <c:v>471.08333333333337</c:v>
                </c:pt>
                <c:pt idx="5654">
                  <c:v>471.16666666666669</c:v>
                </c:pt>
                <c:pt idx="5655">
                  <c:v>471.25</c:v>
                </c:pt>
                <c:pt idx="5656">
                  <c:v>471.33333333333331</c:v>
                </c:pt>
                <c:pt idx="5657">
                  <c:v>471.41666666666663</c:v>
                </c:pt>
                <c:pt idx="5658">
                  <c:v>471.5</c:v>
                </c:pt>
                <c:pt idx="5659">
                  <c:v>471.58333333333331</c:v>
                </c:pt>
                <c:pt idx="5660">
                  <c:v>471.66666666666663</c:v>
                </c:pt>
                <c:pt idx="5661">
                  <c:v>471.75</c:v>
                </c:pt>
                <c:pt idx="5662">
                  <c:v>471.83333333333331</c:v>
                </c:pt>
                <c:pt idx="5663">
                  <c:v>471.91666666666669</c:v>
                </c:pt>
                <c:pt idx="5664">
                  <c:v>472</c:v>
                </c:pt>
                <c:pt idx="5665">
                  <c:v>472.08333333333337</c:v>
                </c:pt>
                <c:pt idx="5666">
                  <c:v>472.16666666666669</c:v>
                </c:pt>
                <c:pt idx="5667">
                  <c:v>472.25</c:v>
                </c:pt>
                <c:pt idx="5668">
                  <c:v>472.33333333333337</c:v>
                </c:pt>
                <c:pt idx="5669">
                  <c:v>472.41666666666669</c:v>
                </c:pt>
                <c:pt idx="5670">
                  <c:v>472.5</c:v>
                </c:pt>
                <c:pt idx="5671">
                  <c:v>472.58333333333331</c:v>
                </c:pt>
                <c:pt idx="5672">
                  <c:v>472.66666666666663</c:v>
                </c:pt>
                <c:pt idx="5673">
                  <c:v>472.75</c:v>
                </c:pt>
                <c:pt idx="5674">
                  <c:v>472.83333333333331</c:v>
                </c:pt>
                <c:pt idx="5675">
                  <c:v>472.91666666666663</c:v>
                </c:pt>
                <c:pt idx="5676">
                  <c:v>473</c:v>
                </c:pt>
                <c:pt idx="5677">
                  <c:v>473.08333333333331</c:v>
                </c:pt>
                <c:pt idx="5678">
                  <c:v>473.16666666666669</c:v>
                </c:pt>
                <c:pt idx="5679">
                  <c:v>473.25</c:v>
                </c:pt>
                <c:pt idx="5680">
                  <c:v>473.33333333333337</c:v>
                </c:pt>
                <c:pt idx="5681">
                  <c:v>473.41666666666669</c:v>
                </c:pt>
                <c:pt idx="5682">
                  <c:v>473.5</c:v>
                </c:pt>
                <c:pt idx="5683">
                  <c:v>473.58333333333337</c:v>
                </c:pt>
                <c:pt idx="5684">
                  <c:v>473.66666666666669</c:v>
                </c:pt>
                <c:pt idx="5685">
                  <c:v>473.75</c:v>
                </c:pt>
                <c:pt idx="5686">
                  <c:v>473.83333333333331</c:v>
                </c:pt>
                <c:pt idx="5687">
                  <c:v>473.91666666666663</c:v>
                </c:pt>
                <c:pt idx="5688">
                  <c:v>474</c:v>
                </c:pt>
                <c:pt idx="5689">
                  <c:v>474.08333333333331</c:v>
                </c:pt>
                <c:pt idx="5690">
                  <c:v>474.16666666666663</c:v>
                </c:pt>
                <c:pt idx="5691">
                  <c:v>474.25</c:v>
                </c:pt>
                <c:pt idx="5692">
                  <c:v>474.33333333333331</c:v>
                </c:pt>
                <c:pt idx="5693">
                  <c:v>474.41666666666669</c:v>
                </c:pt>
                <c:pt idx="5694">
                  <c:v>474.5</c:v>
                </c:pt>
                <c:pt idx="5695">
                  <c:v>474.58333333333337</c:v>
                </c:pt>
                <c:pt idx="5696">
                  <c:v>474.66666666666669</c:v>
                </c:pt>
                <c:pt idx="5697">
                  <c:v>474.75</c:v>
                </c:pt>
                <c:pt idx="5698">
                  <c:v>474.83333333333337</c:v>
                </c:pt>
                <c:pt idx="5699">
                  <c:v>474.91666666666669</c:v>
                </c:pt>
                <c:pt idx="5700">
                  <c:v>475</c:v>
                </c:pt>
                <c:pt idx="5701">
                  <c:v>475.08333333333331</c:v>
                </c:pt>
                <c:pt idx="5702">
                  <c:v>475.16666666666663</c:v>
                </c:pt>
                <c:pt idx="5703">
                  <c:v>475.25</c:v>
                </c:pt>
                <c:pt idx="5704">
                  <c:v>475.33333333333331</c:v>
                </c:pt>
                <c:pt idx="5705">
                  <c:v>475.41666666666663</c:v>
                </c:pt>
                <c:pt idx="5706">
                  <c:v>475.5</c:v>
                </c:pt>
                <c:pt idx="5707">
                  <c:v>475.58333333333331</c:v>
                </c:pt>
                <c:pt idx="5708">
                  <c:v>475.66666666666669</c:v>
                </c:pt>
                <c:pt idx="5709">
                  <c:v>475.75</c:v>
                </c:pt>
                <c:pt idx="5710">
                  <c:v>475.83333333333337</c:v>
                </c:pt>
                <c:pt idx="5711">
                  <c:v>475.91666666666669</c:v>
                </c:pt>
                <c:pt idx="5712">
                  <c:v>476</c:v>
                </c:pt>
                <c:pt idx="5713">
                  <c:v>476.08333333333337</c:v>
                </c:pt>
                <c:pt idx="5714">
                  <c:v>476.16666666666669</c:v>
                </c:pt>
                <c:pt idx="5715">
                  <c:v>476.25</c:v>
                </c:pt>
                <c:pt idx="5716">
                  <c:v>476.33333333333331</c:v>
                </c:pt>
                <c:pt idx="5717">
                  <c:v>476.41666666666663</c:v>
                </c:pt>
                <c:pt idx="5718">
                  <c:v>476.5</c:v>
                </c:pt>
                <c:pt idx="5719">
                  <c:v>476.58333333333331</c:v>
                </c:pt>
                <c:pt idx="5720">
                  <c:v>476.66666666666663</c:v>
                </c:pt>
                <c:pt idx="5721">
                  <c:v>476.75</c:v>
                </c:pt>
                <c:pt idx="5722">
                  <c:v>476.83333333333331</c:v>
                </c:pt>
                <c:pt idx="5723">
                  <c:v>476.91666666666669</c:v>
                </c:pt>
                <c:pt idx="5724">
                  <c:v>477</c:v>
                </c:pt>
                <c:pt idx="5725">
                  <c:v>477.08333333333337</c:v>
                </c:pt>
                <c:pt idx="5726">
                  <c:v>477.16666666666669</c:v>
                </c:pt>
                <c:pt idx="5727">
                  <c:v>477.25</c:v>
                </c:pt>
                <c:pt idx="5728">
                  <c:v>477.33333333333337</c:v>
                </c:pt>
                <c:pt idx="5729">
                  <c:v>477.41666666666669</c:v>
                </c:pt>
                <c:pt idx="5730">
                  <c:v>477.5</c:v>
                </c:pt>
                <c:pt idx="5731">
                  <c:v>477.58333333333331</c:v>
                </c:pt>
                <c:pt idx="5732">
                  <c:v>477.66666666666663</c:v>
                </c:pt>
                <c:pt idx="5733">
                  <c:v>477.75</c:v>
                </c:pt>
                <c:pt idx="5734">
                  <c:v>477.83333333333331</c:v>
                </c:pt>
                <c:pt idx="5735">
                  <c:v>477.91666666666663</c:v>
                </c:pt>
                <c:pt idx="5736">
                  <c:v>478</c:v>
                </c:pt>
                <c:pt idx="5737">
                  <c:v>478.08333333333331</c:v>
                </c:pt>
                <c:pt idx="5738">
                  <c:v>478.16666666666669</c:v>
                </c:pt>
                <c:pt idx="5739">
                  <c:v>478.25</c:v>
                </c:pt>
                <c:pt idx="5740">
                  <c:v>478.33333333333337</c:v>
                </c:pt>
                <c:pt idx="5741">
                  <c:v>478.41666666666669</c:v>
                </c:pt>
                <c:pt idx="5742">
                  <c:v>478.5</c:v>
                </c:pt>
                <c:pt idx="5743">
                  <c:v>478.58333333333337</c:v>
                </c:pt>
                <c:pt idx="5744">
                  <c:v>478.66666666666669</c:v>
                </c:pt>
                <c:pt idx="5745">
                  <c:v>478.75</c:v>
                </c:pt>
                <c:pt idx="5746">
                  <c:v>478.83333333333331</c:v>
                </c:pt>
                <c:pt idx="5747">
                  <c:v>478.91666666666663</c:v>
                </c:pt>
                <c:pt idx="5748">
                  <c:v>479</c:v>
                </c:pt>
                <c:pt idx="5749">
                  <c:v>479.08333333333331</c:v>
                </c:pt>
                <c:pt idx="5750">
                  <c:v>479.16666666666663</c:v>
                </c:pt>
                <c:pt idx="5751">
                  <c:v>479.25</c:v>
                </c:pt>
                <c:pt idx="5752">
                  <c:v>479.33333333333331</c:v>
                </c:pt>
                <c:pt idx="5753">
                  <c:v>479.41666666666669</c:v>
                </c:pt>
                <c:pt idx="5754">
                  <c:v>479.5</c:v>
                </c:pt>
                <c:pt idx="5755">
                  <c:v>479.58333333333337</c:v>
                </c:pt>
                <c:pt idx="5756">
                  <c:v>479.66666666666669</c:v>
                </c:pt>
                <c:pt idx="5757">
                  <c:v>479.75</c:v>
                </c:pt>
                <c:pt idx="5758">
                  <c:v>479.83333333333337</c:v>
                </c:pt>
                <c:pt idx="5759">
                  <c:v>479.91666666666669</c:v>
                </c:pt>
                <c:pt idx="5760">
                  <c:v>480</c:v>
                </c:pt>
                <c:pt idx="5761">
                  <c:v>480.08333333333331</c:v>
                </c:pt>
                <c:pt idx="5762">
                  <c:v>480.16666666666663</c:v>
                </c:pt>
                <c:pt idx="5763">
                  <c:v>480.25</c:v>
                </c:pt>
                <c:pt idx="5764">
                  <c:v>480.33333333333331</c:v>
                </c:pt>
                <c:pt idx="5765">
                  <c:v>480.41666666666663</c:v>
                </c:pt>
                <c:pt idx="5766">
                  <c:v>480.5</c:v>
                </c:pt>
                <c:pt idx="5767">
                  <c:v>480.58333333333331</c:v>
                </c:pt>
                <c:pt idx="5768">
                  <c:v>480.66666666666669</c:v>
                </c:pt>
                <c:pt idx="5769">
                  <c:v>480.75</c:v>
                </c:pt>
                <c:pt idx="5770">
                  <c:v>480.83333333333337</c:v>
                </c:pt>
                <c:pt idx="5771">
                  <c:v>480.91666666666669</c:v>
                </c:pt>
                <c:pt idx="5772">
                  <c:v>481</c:v>
                </c:pt>
                <c:pt idx="5773">
                  <c:v>481.08333333333337</c:v>
                </c:pt>
                <c:pt idx="5774">
                  <c:v>481.16666666666669</c:v>
                </c:pt>
                <c:pt idx="5775">
                  <c:v>481.25</c:v>
                </c:pt>
                <c:pt idx="5776">
                  <c:v>481.33333333333331</c:v>
                </c:pt>
                <c:pt idx="5777">
                  <c:v>481.41666666666663</c:v>
                </c:pt>
                <c:pt idx="5778">
                  <c:v>481.5</c:v>
                </c:pt>
                <c:pt idx="5779">
                  <c:v>481.58333333333331</c:v>
                </c:pt>
                <c:pt idx="5780">
                  <c:v>481.66666666666663</c:v>
                </c:pt>
                <c:pt idx="5781">
                  <c:v>481.75</c:v>
                </c:pt>
                <c:pt idx="5782">
                  <c:v>481.83333333333331</c:v>
                </c:pt>
                <c:pt idx="5783">
                  <c:v>481.91666666666669</c:v>
                </c:pt>
                <c:pt idx="5784">
                  <c:v>482</c:v>
                </c:pt>
                <c:pt idx="5785">
                  <c:v>482.08333333333337</c:v>
                </c:pt>
                <c:pt idx="5786">
                  <c:v>482.16666666666669</c:v>
                </c:pt>
                <c:pt idx="5787">
                  <c:v>482.25</c:v>
                </c:pt>
                <c:pt idx="5788">
                  <c:v>482.33333333333337</c:v>
                </c:pt>
                <c:pt idx="5789">
                  <c:v>482.41666666666669</c:v>
                </c:pt>
                <c:pt idx="5790">
                  <c:v>482.5</c:v>
                </c:pt>
                <c:pt idx="5791">
                  <c:v>482.58333333333331</c:v>
                </c:pt>
                <c:pt idx="5792">
                  <c:v>482.66666666666663</c:v>
                </c:pt>
                <c:pt idx="5793">
                  <c:v>482.75</c:v>
                </c:pt>
                <c:pt idx="5794">
                  <c:v>482.83333333333331</c:v>
                </c:pt>
                <c:pt idx="5795">
                  <c:v>482.91666666666663</c:v>
                </c:pt>
                <c:pt idx="5796">
                  <c:v>483</c:v>
                </c:pt>
                <c:pt idx="5797">
                  <c:v>483.08333333333331</c:v>
                </c:pt>
                <c:pt idx="5798">
                  <c:v>483.16666666666669</c:v>
                </c:pt>
                <c:pt idx="5799">
                  <c:v>483.25</c:v>
                </c:pt>
                <c:pt idx="5800">
                  <c:v>483.33333333333337</c:v>
                </c:pt>
                <c:pt idx="5801">
                  <c:v>483.41666666666669</c:v>
                </c:pt>
                <c:pt idx="5802">
                  <c:v>483.5</c:v>
                </c:pt>
                <c:pt idx="5803">
                  <c:v>483.58333333333337</c:v>
                </c:pt>
                <c:pt idx="5804">
                  <c:v>483.66666666666669</c:v>
                </c:pt>
                <c:pt idx="5805">
                  <c:v>483.75</c:v>
                </c:pt>
                <c:pt idx="5806">
                  <c:v>483.83333333333331</c:v>
                </c:pt>
                <c:pt idx="5807">
                  <c:v>483.91666666666663</c:v>
                </c:pt>
                <c:pt idx="5808">
                  <c:v>484</c:v>
                </c:pt>
                <c:pt idx="5809">
                  <c:v>484.08333333333331</c:v>
                </c:pt>
                <c:pt idx="5810">
                  <c:v>484.16666666666663</c:v>
                </c:pt>
                <c:pt idx="5811">
                  <c:v>484.25</c:v>
                </c:pt>
                <c:pt idx="5812">
                  <c:v>484.33333333333331</c:v>
                </c:pt>
                <c:pt idx="5813">
                  <c:v>484.41666666666669</c:v>
                </c:pt>
                <c:pt idx="5814">
                  <c:v>484.5</c:v>
                </c:pt>
                <c:pt idx="5815">
                  <c:v>484.58333333333337</c:v>
                </c:pt>
                <c:pt idx="5816">
                  <c:v>484.66666666666669</c:v>
                </c:pt>
                <c:pt idx="5817">
                  <c:v>484.75</c:v>
                </c:pt>
                <c:pt idx="5818">
                  <c:v>484.83333333333337</c:v>
                </c:pt>
                <c:pt idx="5819">
                  <c:v>484.91666666666669</c:v>
                </c:pt>
                <c:pt idx="5820">
                  <c:v>485</c:v>
                </c:pt>
                <c:pt idx="5821">
                  <c:v>485.08333333333331</c:v>
                </c:pt>
                <c:pt idx="5822">
                  <c:v>485.16666666666663</c:v>
                </c:pt>
                <c:pt idx="5823">
                  <c:v>485.25</c:v>
                </c:pt>
                <c:pt idx="5824">
                  <c:v>485.33333333333331</c:v>
                </c:pt>
                <c:pt idx="5825">
                  <c:v>485.41666666666663</c:v>
                </c:pt>
                <c:pt idx="5826">
                  <c:v>485.5</c:v>
                </c:pt>
                <c:pt idx="5827">
                  <c:v>485.58333333333331</c:v>
                </c:pt>
                <c:pt idx="5828">
                  <c:v>485.66666666666669</c:v>
                </c:pt>
                <c:pt idx="5829">
                  <c:v>485.75</c:v>
                </c:pt>
                <c:pt idx="5830">
                  <c:v>485.83333333333337</c:v>
                </c:pt>
                <c:pt idx="5831">
                  <c:v>485.91666666666669</c:v>
                </c:pt>
                <c:pt idx="5832">
                  <c:v>486</c:v>
                </c:pt>
                <c:pt idx="5833">
                  <c:v>486.08333333333337</c:v>
                </c:pt>
                <c:pt idx="5834">
                  <c:v>486.16666666666669</c:v>
                </c:pt>
                <c:pt idx="5835">
                  <c:v>486.25</c:v>
                </c:pt>
                <c:pt idx="5836">
                  <c:v>486.33333333333331</c:v>
                </c:pt>
                <c:pt idx="5837">
                  <c:v>486.41666666666663</c:v>
                </c:pt>
                <c:pt idx="5838">
                  <c:v>486.5</c:v>
                </c:pt>
                <c:pt idx="5839">
                  <c:v>486.58333333333331</c:v>
                </c:pt>
                <c:pt idx="5840">
                  <c:v>486.66666666666663</c:v>
                </c:pt>
                <c:pt idx="5841">
                  <c:v>486.75</c:v>
                </c:pt>
                <c:pt idx="5842">
                  <c:v>486.83333333333331</c:v>
                </c:pt>
                <c:pt idx="5843">
                  <c:v>486.91666666666669</c:v>
                </c:pt>
                <c:pt idx="5844">
                  <c:v>487</c:v>
                </c:pt>
                <c:pt idx="5845">
                  <c:v>487.08333333333337</c:v>
                </c:pt>
                <c:pt idx="5846">
                  <c:v>487.16666666666669</c:v>
                </c:pt>
                <c:pt idx="5847">
                  <c:v>487.25</c:v>
                </c:pt>
                <c:pt idx="5848">
                  <c:v>487.33333333333337</c:v>
                </c:pt>
                <c:pt idx="5849">
                  <c:v>487.41666666666669</c:v>
                </c:pt>
                <c:pt idx="5850">
                  <c:v>487.5</c:v>
                </c:pt>
                <c:pt idx="5851">
                  <c:v>487.58333333333331</c:v>
                </c:pt>
                <c:pt idx="5852">
                  <c:v>487.66666666666663</c:v>
                </c:pt>
                <c:pt idx="5853">
                  <c:v>487.75</c:v>
                </c:pt>
                <c:pt idx="5854">
                  <c:v>487.83333333333331</c:v>
                </c:pt>
                <c:pt idx="5855">
                  <c:v>487.91666666666663</c:v>
                </c:pt>
                <c:pt idx="5856">
                  <c:v>488</c:v>
                </c:pt>
                <c:pt idx="5857">
                  <c:v>488.08333333333331</c:v>
                </c:pt>
                <c:pt idx="5858">
                  <c:v>488.16666666666669</c:v>
                </c:pt>
                <c:pt idx="5859">
                  <c:v>488.25</c:v>
                </c:pt>
                <c:pt idx="5860">
                  <c:v>488.33333333333337</c:v>
                </c:pt>
                <c:pt idx="5861">
                  <c:v>488.41666666666669</c:v>
                </c:pt>
                <c:pt idx="5862">
                  <c:v>488.5</c:v>
                </c:pt>
                <c:pt idx="5863">
                  <c:v>488.58333333333337</c:v>
                </c:pt>
                <c:pt idx="5864">
                  <c:v>488.66666666666669</c:v>
                </c:pt>
                <c:pt idx="5865">
                  <c:v>488.75</c:v>
                </c:pt>
                <c:pt idx="5866">
                  <c:v>488.83333333333331</c:v>
                </c:pt>
                <c:pt idx="5867">
                  <c:v>488.91666666666663</c:v>
                </c:pt>
                <c:pt idx="5868">
                  <c:v>489</c:v>
                </c:pt>
                <c:pt idx="5869">
                  <c:v>489.08333333333331</c:v>
                </c:pt>
                <c:pt idx="5870">
                  <c:v>489.16666666666663</c:v>
                </c:pt>
                <c:pt idx="5871">
                  <c:v>489.25</c:v>
                </c:pt>
                <c:pt idx="5872">
                  <c:v>489.33333333333331</c:v>
                </c:pt>
                <c:pt idx="5873">
                  <c:v>489.41666666666669</c:v>
                </c:pt>
                <c:pt idx="5874">
                  <c:v>489.5</c:v>
                </c:pt>
                <c:pt idx="5875">
                  <c:v>489.58333333333337</c:v>
                </c:pt>
                <c:pt idx="5876">
                  <c:v>489.66666666666669</c:v>
                </c:pt>
                <c:pt idx="5877">
                  <c:v>489.75</c:v>
                </c:pt>
                <c:pt idx="5878">
                  <c:v>489.83333333333337</c:v>
                </c:pt>
                <c:pt idx="5879">
                  <c:v>489.91666666666669</c:v>
                </c:pt>
                <c:pt idx="5880">
                  <c:v>490</c:v>
                </c:pt>
                <c:pt idx="5881">
                  <c:v>490.08333333333331</c:v>
                </c:pt>
                <c:pt idx="5882">
                  <c:v>490.16666666666663</c:v>
                </c:pt>
                <c:pt idx="5883">
                  <c:v>490.25</c:v>
                </c:pt>
                <c:pt idx="5884">
                  <c:v>490.33333333333331</c:v>
                </c:pt>
                <c:pt idx="5885">
                  <c:v>490.41666666666663</c:v>
                </c:pt>
                <c:pt idx="5886">
                  <c:v>490.5</c:v>
                </c:pt>
                <c:pt idx="5887">
                  <c:v>490.58333333333331</c:v>
                </c:pt>
                <c:pt idx="5888">
                  <c:v>490.66666666666669</c:v>
                </c:pt>
                <c:pt idx="5889">
                  <c:v>490.75</c:v>
                </c:pt>
                <c:pt idx="5890">
                  <c:v>490.83333333333337</c:v>
                </c:pt>
                <c:pt idx="5891">
                  <c:v>490.91666666666669</c:v>
                </c:pt>
                <c:pt idx="5892">
                  <c:v>491</c:v>
                </c:pt>
                <c:pt idx="5893">
                  <c:v>491.08333333333337</c:v>
                </c:pt>
                <c:pt idx="5894">
                  <c:v>491.16666666666669</c:v>
                </c:pt>
                <c:pt idx="5895">
                  <c:v>491.25</c:v>
                </c:pt>
                <c:pt idx="5896">
                  <c:v>491.33333333333331</c:v>
                </c:pt>
                <c:pt idx="5897">
                  <c:v>491.41666666666663</c:v>
                </c:pt>
                <c:pt idx="5898">
                  <c:v>491.5</c:v>
                </c:pt>
                <c:pt idx="5899">
                  <c:v>491.58333333333331</c:v>
                </c:pt>
                <c:pt idx="5900">
                  <c:v>491.66666666666663</c:v>
                </c:pt>
                <c:pt idx="5901">
                  <c:v>491.75</c:v>
                </c:pt>
                <c:pt idx="5902">
                  <c:v>491.83333333333331</c:v>
                </c:pt>
                <c:pt idx="5903">
                  <c:v>491.91666666666669</c:v>
                </c:pt>
                <c:pt idx="5904">
                  <c:v>492</c:v>
                </c:pt>
                <c:pt idx="5905">
                  <c:v>492.08333333333337</c:v>
                </c:pt>
                <c:pt idx="5906">
                  <c:v>492.16666666666669</c:v>
                </c:pt>
                <c:pt idx="5907">
                  <c:v>492.25</c:v>
                </c:pt>
                <c:pt idx="5908">
                  <c:v>492.33333333333337</c:v>
                </c:pt>
                <c:pt idx="5909">
                  <c:v>492.41666666666669</c:v>
                </c:pt>
                <c:pt idx="5910">
                  <c:v>492.5</c:v>
                </c:pt>
                <c:pt idx="5911">
                  <c:v>492.58333333333331</c:v>
                </c:pt>
                <c:pt idx="5912">
                  <c:v>492.66666666666663</c:v>
                </c:pt>
                <c:pt idx="5913">
                  <c:v>492.75</c:v>
                </c:pt>
                <c:pt idx="5914">
                  <c:v>492.83333333333331</c:v>
                </c:pt>
                <c:pt idx="5915">
                  <c:v>492.91666666666663</c:v>
                </c:pt>
                <c:pt idx="5916">
                  <c:v>493</c:v>
                </c:pt>
                <c:pt idx="5917">
                  <c:v>493.08333333333331</c:v>
                </c:pt>
                <c:pt idx="5918">
                  <c:v>493.16666666666669</c:v>
                </c:pt>
                <c:pt idx="5919">
                  <c:v>493.25</c:v>
                </c:pt>
                <c:pt idx="5920">
                  <c:v>493.33333333333337</c:v>
                </c:pt>
                <c:pt idx="5921">
                  <c:v>493.41666666666669</c:v>
                </c:pt>
                <c:pt idx="5922">
                  <c:v>493.5</c:v>
                </c:pt>
                <c:pt idx="5923">
                  <c:v>493.58333333333337</c:v>
                </c:pt>
                <c:pt idx="5924">
                  <c:v>493.66666666666669</c:v>
                </c:pt>
                <c:pt idx="5925">
                  <c:v>493.75</c:v>
                </c:pt>
                <c:pt idx="5926">
                  <c:v>493.83333333333331</c:v>
                </c:pt>
                <c:pt idx="5927">
                  <c:v>493.91666666666663</c:v>
                </c:pt>
                <c:pt idx="5928">
                  <c:v>494</c:v>
                </c:pt>
                <c:pt idx="5929">
                  <c:v>494.08333333333331</c:v>
                </c:pt>
                <c:pt idx="5930">
                  <c:v>494.16666666666663</c:v>
                </c:pt>
                <c:pt idx="5931">
                  <c:v>494.25</c:v>
                </c:pt>
                <c:pt idx="5932">
                  <c:v>494.33333333333331</c:v>
                </c:pt>
                <c:pt idx="5933">
                  <c:v>494.41666666666669</c:v>
                </c:pt>
                <c:pt idx="5934">
                  <c:v>494.5</c:v>
                </c:pt>
                <c:pt idx="5935">
                  <c:v>494.58333333333337</c:v>
                </c:pt>
                <c:pt idx="5936">
                  <c:v>494.66666666666669</c:v>
                </c:pt>
                <c:pt idx="5937">
                  <c:v>494.75</c:v>
                </c:pt>
                <c:pt idx="5938">
                  <c:v>494.83333333333337</c:v>
                </c:pt>
                <c:pt idx="5939">
                  <c:v>494.91666666666669</c:v>
                </c:pt>
                <c:pt idx="5940">
                  <c:v>495</c:v>
                </c:pt>
                <c:pt idx="5941">
                  <c:v>495.08333333333331</c:v>
                </c:pt>
                <c:pt idx="5942">
                  <c:v>495.16666666666663</c:v>
                </c:pt>
                <c:pt idx="5943">
                  <c:v>495.25</c:v>
                </c:pt>
                <c:pt idx="5944">
                  <c:v>495.33333333333331</c:v>
                </c:pt>
                <c:pt idx="5945">
                  <c:v>495.41666666666663</c:v>
                </c:pt>
                <c:pt idx="5946">
                  <c:v>495.5</c:v>
                </c:pt>
                <c:pt idx="5947">
                  <c:v>495.58333333333331</c:v>
                </c:pt>
                <c:pt idx="5948">
                  <c:v>495.66666666666669</c:v>
                </c:pt>
                <c:pt idx="5949">
                  <c:v>495.75</c:v>
                </c:pt>
                <c:pt idx="5950">
                  <c:v>495.83333333333337</c:v>
                </c:pt>
                <c:pt idx="5951">
                  <c:v>495.91666666666669</c:v>
                </c:pt>
                <c:pt idx="5952">
                  <c:v>496</c:v>
                </c:pt>
                <c:pt idx="5953">
                  <c:v>496.08333333333337</c:v>
                </c:pt>
                <c:pt idx="5954">
                  <c:v>496.16666666666669</c:v>
                </c:pt>
                <c:pt idx="5955">
                  <c:v>496.25</c:v>
                </c:pt>
                <c:pt idx="5956">
                  <c:v>496.33333333333331</c:v>
                </c:pt>
                <c:pt idx="5957">
                  <c:v>496.41666666666663</c:v>
                </c:pt>
                <c:pt idx="5958">
                  <c:v>496.5</c:v>
                </c:pt>
                <c:pt idx="5959">
                  <c:v>496.58333333333331</c:v>
                </c:pt>
                <c:pt idx="5960">
                  <c:v>496.66666666666663</c:v>
                </c:pt>
                <c:pt idx="5961">
                  <c:v>496.75</c:v>
                </c:pt>
                <c:pt idx="5962">
                  <c:v>496.83333333333331</c:v>
                </c:pt>
                <c:pt idx="5963">
                  <c:v>496.91666666666669</c:v>
                </c:pt>
                <c:pt idx="5964">
                  <c:v>497</c:v>
                </c:pt>
                <c:pt idx="5965">
                  <c:v>497.08333333333337</c:v>
                </c:pt>
                <c:pt idx="5966">
                  <c:v>497.16666666666669</c:v>
                </c:pt>
                <c:pt idx="5967">
                  <c:v>497.25</c:v>
                </c:pt>
                <c:pt idx="5968">
                  <c:v>497.33333333333337</c:v>
                </c:pt>
                <c:pt idx="5969">
                  <c:v>497.41666666666669</c:v>
                </c:pt>
                <c:pt idx="5970">
                  <c:v>497.5</c:v>
                </c:pt>
                <c:pt idx="5971">
                  <c:v>497.58333333333331</c:v>
                </c:pt>
                <c:pt idx="5972">
                  <c:v>497.66666666666663</c:v>
                </c:pt>
                <c:pt idx="5973">
                  <c:v>497.75</c:v>
                </c:pt>
                <c:pt idx="5974">
                  <c:v>497.83333333333331</c:v>
                </c:pt>
                <c:pt idx="5975">
                  <c:v>497.91666666666663</c:v>
                </c:pt>
                <c:pt idx="5976">
                  <c:v>498</c:v>
                </c:pt>
                <c:pt idx="5977">
                  <c:v>498.08333333333331</c:v>
                </c:pt>
                <c:pt idx="5978">
                  <c:v>498.16666666666669</c:v>
                </c:pt>
                <c:pt idx="5979">
                  <c:v>498.25</c:v>
                </c:pt>
                <c:pt idx="5980">
                  <c:v>498.33333333333337</c:v>
                </c:pt>
                <c:pt idx="5981">
                  <c:v>498.41666666666669</c:v>
                </c:pt>
                <c:pt idx="5982">
                  <c:v>498.5</c:v>
                </c:pt>
                <c:pt idx="5983">
                  <c:v>498.58333333333337</c:v>
                </c:pt>
                <c:pt idx="5984">
                  <c:v>498.66666666666669</c:v>
                </c:pt>
                <c:pt idx="5985">
                  <c:v>498.75</c:v>
                </c:pt>
                <c:pt idx="5986">
                  <c:v>498.83333333333331</c:v>
                </c:pt>
                <c:pt idx="5987">
                  <c:v>498.91666666666663</c:v>
                </c:pt>
                <c:pt idx="5988">
                  <c:v>499</c:v>
                </c:pt>
                <c:pt idx="5989">
                  <c:v>499.08333333333331</c:v>
                </c:pt>
                <c:pt idx="5990">
                  <c:v>499.16666666666663</c:v>
                </c:pt>
                <c:pt idx="5991">
                  <c:v>499.25</c:v>
                </c:pt>
                <c:pt idx="5992">
                  <c:v>499.33333333333331</c:v>
                </c:pt>
                <c:pt idx="5993">
                  <c:v>499.41666666666669</c:v>
                </c:pt>
                <c:pt idx="5994">
                  <c:v>499.5</c:v>
                </c:pt>
                <c:pt idx="5995">
                  <c:v>499.58333333333337</c:v>
                </c:pt>
                <c:pt idx="5996">
                  <c:v>499.66666666666669</c:v>
                </c:pt>
                <c:pt idx="5997">
                  <c:v>499.75</c:v>
                </c:pt>
                <c:pt idx="5998">
                  <c:v>499.83333333333337</c:v>
                </c:pt>
                <c:pt idx="5999">
                  <c:v>499.91666666666669</c:v>
                </c:pt>
                <c:pt idx="6000">
                  <c:v>500</c:v>
                </c:pt>
                <c:pt idx="6001">
                  <c:v>500.08333333333331</c:v>
                </c:pt>
                <c:pt idx="6002">
                  <c:v>500.16666666666663</c:v>
                </c:pt>
                <c:pt idx="6003">
                  <c:v>500.25</c:v>
                </c:pt>
                <c:pt idx="6004">
                  <c:v>500.33333333333331</c:v>
                </c:pt>
                <c:pt idx="6005">
                  <c:v>500.41666666666663</c:v>
                </c:pt>
                <c:pt idx="6006">
                  <c:v>500.5</c:v>
                </c:pt>
                <c:pt idx="6007">
                  <c:v>500.58333333333331</c:v>
                </c:pt>
                <c:pt idx="6008">
                  <c:v>500.66666666666669</c:v>
                </c:pt>
                <c:pt idx="6009">
                  <c:v>500.75</c:v>
                </c:pt>
                <c:pt idx="6010">
                  <c:v>500.83333333333337</c:v>
                </c:pt>
                <c:pt idx="6011">
                  <c:v>500.91666666666669</c:v>
                </c:pt>
                <c:pt idx="6012">
                  <c:v>501</c:v>
                </c:pt>
                <c:pt idx="6013">
                  <c:v>501.08333333333337</c:v>
                </c:pt>
                <c:pt idx="6014">
                  <c:v>501.16666666666669</c:v>
                </c:pt>
                <c:pt idx="6015">
                  <c:v>501.25</c:v>
                </c:pt>
                <c:pt idx="6016">
                  <c:v>501.33333333333331</c:v>
                </c:pt>
                <c:pt idx="6017">
                  <c:v>501.41666666666663</c:v>
                </c:pt>
                <c:pt idx="6018">
                  <c:v>501.5</c:v>
                </c:pt>
                <c:pt idx="6019">
                  <c:v>501.58333333333331</c:v>
                </c:pt>
                <c:pt idx="6020">
                  <c:v>501.66666666666663</c:v>
                </c:pt>
                <c:pt idx="6021">
                  <c:v>501.75</c:v>
                </c:pt>
                <c:pt idx="6022">
                  <c:v>501.83333333333331</c:v>
                </c:pt>
                <c:pt idx="6023">
                  <c:v>501.91666666666669</c:v>
                </c:pt>
                <c:pt idx="6024">
                  <c:v>502</c:v>
                </c:pt>
                <c:pt idx="6025">
                  <c:v>502.08333333333337</c:v>
                </c:pt>
                <c:pt idx="6026">
                  <c:v>502.16666666666669</c:v>
                </c:pt>
                <c:pt idx="6027">
                  <c:v>502.25</c:v>
                </c:pt>
                <c:pt idx="6028">
                  <c:v>502.33333333333337</c:v>
                </c:pt>
                <c:pt idx="6029">
                  <c:v>502.41666666666669</c:v>
                </c:pt>
                <c:pt idx="6030">
                  <c:v>502.5</c:v>
                </c:pt>
                <c:pt idx="6031">
                  <c:v>502.58333333333331</c:v>
                </c:pt>
                <c:pt idx="6032">
                  <c:v>502.66666666666663</c:v>
                </c:pt>
                <c:pt idx="6033">
                  <c:v>502.75</c:v>
                </c:pt>
                <c:pt idx="6034">
                  <c:v>502.83333333333331</c:v>
                </c:pt>
                <c:pt idx="6035">
                  <c:v>502.91666666666663</c:v>
                </c:pt>
                <c:pt idx="6036">
                  <c:v>503</c:v>
                </c:pt>
                <c:pt idx="6037">
                  <c:v>503.08333333333331</c:v>
                </c:pt>
                <c:pt idx="6038">
                  <c:v>503.16666666666669</c:v>
                </c:pt>
                <c:pt idx="6039">
                  <c:v>503.25</c:v>
                </c:pt>
                <c:pt idx="6040">
                  <c:v>503.33333333333337</c:v>
                </c:pt>
                <c:pt idx="6041">
                  <c:v>503.41666666666669</c:v>
                </c:pt>
                <c:pt idx="6042">
                  <c:v>503.5</c:v>
                </c:pt>
                <c:pt idx="6043">
                  <c:v>503.58333333333337</c:v>
                </c:pt>
                <c:pt idx="6044">
                  <c:v>503.66666666666669</c:v>
                </c:pt>
                <c:pt idx="6045">
                  <c:v>503.75</c:v>
                </c:pt>
                <c:pt idx="6046">
                  <c:v>503.83333333333331</c:v>
                </c:pt>
                <c:pt idx="6047">
                  <c:v>503.91666666666663</c:v>
                </c:pt>
                <c:pt idx="6048">
                  <c:v>504</c:v>
                </c:pt>
                <c:pt idx="6049">
                  <c:v>504.08333333333331</c:v>
                </c:pt>
                <c:pt idx="6050">
                  <c:v>504.16666666666663</c:v>
                </c:pt>
                <c:pt idx="6051">
                  <c:v>504.25</c:v>
                </c:pt>
                <c:pt idx="6052">
                  <c:v>504.33333333333331</c:v>
                </c:pt>
                <c:pt idx="6053">
                  <c:v>504.41666666666669</c:v>
                </c:pt>
                <c:pt idx="6054">
                  <c:v>504.5</c:v>
                </c:pt>
                <c:pt idx="6055">
                  <c:v>504.58333333333337</c:v>
                </c:pt>
                <c:pt idx="6056">
                  <c:v>504.66666666666669</c:v>
                </c:pt>
                <c:pt idx="6057">
                  <c:v>504.75</c:v>
                </c:pt>
                <c:pt idx="6058">
                  <c:v>504.83333333333337</c:v>
                </c:pt>
                <c:pt idx="6059">
                  <c:v>504.91666666666669</c:v>
                </c:pt>
                <c:pt idx="6060">
                  <c:v>505</c:v>
                </c:pt>
                <c:pt idx="6061">
                  <c:v>505.08333333333331</c:v>
                </c:pt>
                <c:pt idx="6062">
                  <c:v>505.16666666666663</c:v>
                </c:pt>
                <c:pt idx="6063">
                  <c:v>505.25</c:v>
                </c:pt>
                <c:pt idx="6064">
                  <c:v>505.33333333333331</c:v>
                </c:pt>
                <c:pt idx="6065">
                  <c:v>505.41666666666663</c:v>
                </c:pt>
                <c:pt idx="6066">
                  <c:v>505.5</c:v>
                </c:pt>
                <c:pt idx="6067">
                  <c:v>505.58333333333331</c:v>
                </c:pt>
                <c:pt idx="6068">
                  <c:v>505.66666666666669</c:v>
                </c:pt>
                <c:pt idx="6069">
                  <c:v>505.75</c:v>
                </c:pt>
                <c:pt idx="6070">
                  <c:v>505.83333333333337</c:v>
                </c:pt>
                <c:pt idx="6071">
                  <c:v>505.91666666666669</c:v>
                </c:pt>
                <c:pt idx="6072">
                  <c:v>506</c:v>
                </c:pt>
                <c:pt idx="6073">
                  <c:v>506.08333333333337</c:v>
                </c:pt>
                <c:pt idx="6074">
                  <c:v>506.16666666666669</c:v>
                </c:pt>
                <c:pt idx="6075">
                  <c:v>506.25</c:v>
                </c:pt>
                <c:pt idx="6076">
                  <c:v>506.33333333333331</c:v>
                </c:pt>
                <c:pt idx="6077">
                  <c:v>506.41666666666663</c:v>
                </c:pt>
                <c:pt idx="6078">
                  <c:v>506.5</c:v>
                </c:pt>
                <c:pt idx="6079">
                  <c:v>506.58333333333331</c:v>
                </c:pt>
                <c:pt idx="6080">
                  <c:v>506.66666666666663</c:v>
                </c:pt>
                <c:pt idx="6081">
                  <c:v>506.75</c:v>
                </c:pt>
                <c:pt idx="6082">
                  <c:v>506.83333333333331</c:v>
                </c:pt>
                <c:pt idx="6083">
                  <c:v>506.91666666666669</c:v>
                </c:pt>
                <c:pt idx="6084">
                  <c:v>507</c:v>
                </c:pt>
                <c:pt idx="6085">
                  <c:v>507.08333333333337</c:v>
                </c:pt>
                <c:pt idx="6086">
                  <c:v>507.16666666666669</c:v>
                </c:pt>
                <c:pt idx="6087">
                  <c:v>507.25</c:v>
                </c:pt>
                <c:pt idx="6088">
                  <c:v>507.33333333333337</c:v>
                </c:pt>
                <c:pt idx="6089">
                  <c:v>507.41666666666669</c:v>
                </c:pt>
                <c:pt idx="6090">
                  <c:v>507.5</c:v>
                </c:pt>
                <c:pt idx="6091">
                  <c:v>507.58333333333331</c:v>
                </c:pt>
                <c:pt idx="6092">
                  <c:v>507.66666666666663</c:v>
                </c:pt>
                <c:pt idx="6093">
                  <c:v>507.75</c:v>
                </c:pt>
                <c:pt idx="6094">
                  <c:v>507.83333333333331</c:v>
                </c:pt>
                <c:pt idx="6095">
                  <c:v>507.91666666666663</c:v>
                </c:pt>
                <c:pt idx="6096">
                  <c:v>508</c:v>
                </c:pt>
                <c:pt idx="6097">
                  <c:v>508.08333333333331</c:v>
                </c:pt>
                <c:pt idx="6098">
                  <c:v>508.16666666666669</c:v>
                </c:pt>
                <c:pt idx="6099">
                  <c:v>508.25</c:v>
                </c:pt>
                <c:pt idx="6100">
                  <c:v>508.33333333333337</c:v>
                </c:pt>
                <c:pt idx="6101">
                  <c:v>508.41666666666669</c:v>
                </c:pt>
                <c:pt idx="6102">
                  <c:v>508.5</c:v>
                </c:pt>
                <c:pt idx="6103">
                  <c:v>508.58333333333337</c:v>
                </c:pt>
                <c:pt idx="6104">
                  <c:v>508.66666666666669</c:v>
                </c:pt>
                <c:pt idx="6105">
                  <c:v>508.75</c:v>
                </c:pt>
                <c:pt idx="6106">
                  <c:v>508.83333333333331</c:v>
                </c:pt>
                <c:pt idx="6107">
                  <c:v>508.91666666666663</c:v>
                </c:pt>
                <c:pt idx="6108">
                  <c:v>509</c:v>
                </c:pt>
                <c:pt idx="6109">
                  <c:v>509.08333333333331</c:v>
                </c:pt>
                <c:pt idx="6110">
                  <c:v>509.16666666666663</c:v>
                </c:pt>
                <c:pt idx="6111">
                  <c:v>509.25</c:v>
                </c:pt>
                <c:pt idx="6112">
                  <c:v>509.33333333333331</c:v>
                </c:pt>
                <c:pt idx="6113">
                  <c:v>509.41666666666669</c:v>
                </c:pt>
                <c:pt idx="6114">
                  <c:v>509.5</c:v>
                </c:pt>
                <c:pt idx="6115">
                  <c:v>509.58333333333337</c:v>
                </c:pt>
                <c:pt idx="6116">
                  <c:v>509.66666666666669</c:v>
                </c:pt>
                <c:pt idx="6117">
                  <c:v>509.75</c:v>
                </c:pt>
                <c:pt idx="6118">
                  <c:v>509.83333333333337</c:v>
                </c:pt>
                <c:pt idx="6119">
                  <c:v>509.91666666666669</c:v>
                </c:pt>
                <c:pt idx="6120">
                  <c:v>510</c:v>
                </c:pt>
                <c:pt idx="6121">
                  <c:v>510.08333333333331</c:v>
                </c:pt>
                <c:pt idx="6122">
                  <c:v>510.16666666666663</c:v>
                </c:pt>
                <c:pt idx="6123">
                  <c:v>510.25</c:v>
                </c:pt>
                <c:pt idx="6124">
                  <c:v>510.33333333333331</c:v>
                </c:pt>
                <c:pt idx="6125">
                  <c:v>510.41666666666663</c:v>
                </c:pt>
                <c:pt idx="6126">
                  <c:v>510.5</c:v>
                </c:pt>
                <c:pt idx="6127">
                  <c:v>510.58333333333331</c:v>
                </c:pt>
                <c:pt idx="6128">
                  <c:v>510.66666666666669</c:v>
                </c:pt>
                <c:pt idx="6129">
                  <c:v>510.75</c:v>
                </c:pt>
                <c:pt idx="6130">
                  <c:v>510.83333333333337</c:v>
                </c:pt>
                <c:pt idx="6131">
                  <c:v>510.91666666666669</c:v>
                </c:pt>
                <c:pt idx="6132">
                  <c:v>511</c:v>
                </c:pt>
                <c:pt idx="6133">
                  <c:v>511.08333333333337</c:v>
                </c:pt>
                <c:pt idx="6134">
                  <c:v>511.16666666666669</c:v>
                </c:pt>
                <c:pt idx="6135">
                  <c:v>511.25</c:v>
                </c:pt>
                <c:pt idx="6136">
                  <c:v>511.33333333333331</c:v>
                </c:pt>
                <c:pt idx="6137">
                  <c:v>511.41666666666663</c:v>
                </c:pt>
                <c:pt idx="6138">
                  <c:v>511.5</c:v>
                </c:pt>
                <c:pt idx="6139">
                  <c:v>511.58333333333331</c:v>
                </c:pt>
                <c:pt idx="6140">
                  <c:v>511.66666666666663</c:v>
                </c:pt>
                <c:pt idx="6141">
                  <c:v>511.75</c:v>
                </c:pt>
                <c:pt idx="6142">
                  <c:v>511.83333333333331</c:v>
                </c:pt>
                <c:pt idx="6143">
                  <c:v>511.91666666666669</c:v>
                </c:pt>
                <c:pt idx="6144">
                  <c:v>512</c:v>
                </c:pt>
                <c:pt idx="6145">
                  <c:v>512.08333333333337</c:v>
                </c:pt>
                <c:pt idx="6146">
                  <c:v>512.16666666666674</c:v>
                </c:pt>
                <c:pt idx="6147">
                  <c:v>512.25</c:v>
                </c:pt>
                <c:pt idx="6148">
                  <c:v>512.33333333333337</c:v>
                </c:pt>
                <c:pt idx="6149">
                  <c:v>512.41666666666663</c:v>
                </c:pt>
                <c:pt idx="6150">
                  <c:v>512.5</c:v>
                </c:pt>
                <c:pt idx="6151">
                  <c:v>512.58333333333337</c:v>
                </c:pt>
                <c:pt idx="6152">
                  <c:v>512.66666666666663</c:v>
                </c:pt>
                <c:pt idx="6153">
                  <c:v>512.75</c:v>
                </c:pt>
                <c:pt idx="6154">
                  <c:v>512.83333333333326</c:v>
                </c:pt>
                <c:pt idx="6155">
                  <c:v>512.91666666666663</c:v>
                </c:pt>
                <c:pt idx="6156">
                  <c:v>513</c:v>
                </c:pt>
                <c:pt idx="6157">
                  <c:v>513.08333333333326</c:v>
                </c:pt>
                <c:pt idx="6158">
                  <c:v>513.16666666666674</c:v>
                </c:pt>
                <c:pt idx="6159">
                  <c:v>513.25</c:v>
                </c:pt>
                <c:pt idx="6160">
                  <c:v>513.33333333333337</c:v>
                </c:pt>
                <c:pt idx="6161">
                  <c:v>513.41666666666674</c:v>
                </c:pt>
                <c:pt idx="6162">
                  <c:v>513.5</c:v>
                </c:pt>
                <c:pt idx="6163">
                  <c:v>513.58333333333337</c:v>
                </c:pt>
                <c:pt idx="6164">
                  <c:v>513.66666666666663</c:v>
                </c:pt>
                <c:pt idx="6165">
                  <c:v>513.75</c:v>
                </c:pt>
                <c:pt idx="6166">
                  <c:v>513.83333333333337</c:v>
                </c:pt>
                <c:pt idx="6167">
                  <c:v>513.91666666666663</c:v>
                </c:pt>
                <c:pt idx="6168">
                  <c:v>514</c:v>
                </c:pt>
                <c:pt idx="6169">
                  <c:v>514.08333333333326</c:v>
                </c:pt>
                <c:pt idx="6170">
                  <c:v>514.16666666666663</c:v>
                </c:pt>
                <c:pt idx="6171">
                  <c:v>514.25</c:v>
                </c:pt>
                <c:pt idx="6172">
                  <c:v>514.33333333333326</c:v>
                </c:pt>
                <c:pt idx="6173">
                  <c:v>514.41666666666674</c:v>
                </c:pt>
                <c:pt idx="6174">
                  <c:v>514.5</c:v>
                </c:pt>
                <c:pt idx="6175">
                  <c:v>514.58333333333337</c:v>
                </c:pt>
                <c:pt idx="6176">
                  <c:v>514.66666666666674</c:v>
                </c:pt>
                <c:pt idx="6177">
                  <c:v>514.75</c:v>
                </c:pt>
                <c:pt idx="6178">
                  <c:v>514.83333333333337</c:v>
                </c:pt>
                <c:pt idx="6179">
                  <c:v>514.91666666666663</c:v>
                </c:pt>
                <c:pt idx="6180">
                  <c:v>515</c:v>
                </c:pt>
                <c:pt idx="6181">
                  <c:v>515.08333333333337</c:v>
                </c:pt>
                <c:pt idx="6182">
                  <c:v>515.16666666666663</c:v>
                </c:pt>
                <c:pt idx="6183">
                  <c:v>515.25</c:v>
                </c:pt>
                <c:pt idx="6184">
                  <c:v>515.33333333333326</c:v>
                </c:pt>
                <c:pt idx="6185">
                  <c:v>515.41666666666663</c:v>
                </c:pt>
                <c:pt idx="6186">
                  <c:v>515.5</c:v>
                </c:pt>
                <c:pt idx="6187">
                  <c:v>515.58333333333326</c:v>
                </c:pt>
                <c:pt idx="6188">
                  <c:v>515.66666666666674</c:v>
                </c:pt>
                <c:pt idx="6189">
                  <c:v>515.75</c:v>
                </c:pt>
                <c:pt idx="6190">
                  <c:v>515.83333333333337</c:v>
                </c:pt>
                <c:pt idx="6191">
                  <c:v>515.91666666666674</c:v>
                </c:pt>
                <c:pt idx="6192">
                  <c:v>516</c:v>
                </c:pt>
                <c:pt idx="6193">
                  <c:v>516.08333333333337</c:v>
                </c:pt>
                <c:pt idx="6194">
                  <c:v>516.16666666666663</c:v>
                </c:pt>
                <c:pt idx="6195">
                  <c:v>516.25</c:v>
                </c:pt>
                <c:pt idx="6196">
                  <c:v>516.33333333333337</c:v>
                </c:pt>
                <c:pt idx="6197">
                  <c:v>516.41666666666663</c:v>
                </c:pt>
                <c:pt idx="6198">
                  <c:v>516.5</c:v>
                </c:pt>
                <c:pt idx="6199">
                  <c:v>516.58333333333326</c:v>
                </c:pt>
                <c:pt idx="6200">
                  <c:v>516.66666666666663</c:v>
                </c:pt>
                <c:pt idx="6201">
                  <c:v>516.75</c:v>
                </c:pt>
                <c:pt idx="6202">
                  <c:v>516.83333333333326</c:v>
                </c:pt>
                <c:pt idx="6203">
                  <c:v>516.91666666666674</c:v>
                </c:pt>
                <c:pt idx="6204">
                  <c:v>517</c:v>
                </c:pt>
                <c:pt idx="6205">
                  <c:v>517.08333333333337</c:v>
                </c:pt>
                <c:pt idx="6206">
                  <c:v>517.16666666666674</c:v>
                </c:pt>
                <c:pt idx="6207">
                  <c:v>517.25</c:v>
                </c:pt>
                <c:pt idx="6208">
                  <c:v>517.33333333333337</c:v>
                </c:pt>
                <c:pt idx="6209">
                  <c:v>517.41666666666663</c:v>
                </c:pt>
                <c:pt idx="6210">
                  <c:v>517.5</c:v>
                </c:pt>
                <c:pt idx="6211">
                  <c:v>517.58333333333337</c:v>
                </c:pt>
                <c:pt idx="6212">
                  <c:v>517.66666666666663</c:v>
                </c:pt>
                <c:pt idx="6213">
                  <c:v>517.75</c:v>
                </c:pt>
                <c:pt idx="6214">
                  <c:v>517.83333333333326</c:v>
                </c:pt>
                <c:pt idx="6215">
                  <c:v>517.91666666666663</c:v>
                </c:pt>
                <c:pt idx="6216">
                  <c:v>518</c:v>
                </c:pt>
                <c:pt idx="6217">
                  <c:v>518.08333333333326</c:v>
                </c:pt>
                <c:pt idx="6218">
                  <c:v>518.16666666666674</c:v>
                </c:pt>
                <c:pt idx="6219">
                  <c:v>518.25</c:v>
                </c:pt>
                <c:pt idx="6220">
                  <c:v>518.33333333333337</c:v>
                </c:pt>
                <c:pt idx="6221">
                  <c:v>518.41666666666674</c:v>
                </c:pt>
                <c:pt idx="6222">
                  <c:v>518.5</c:v>
                </c:pt>
                <c:pt idx="6223">
                  <c:v>518.58333333333337</c:v>
                </c:pt>
                <c:pt idx="6224">
                  <c:v>518.66666666666663</c:v>
                </c:pt>
                <c:pt idx="6225">
                  <c:v>518.75</c:v>
                </c:pt>
                <c:pt idx="6226">
                  <c:v>518.83333333333337</c:v>
                </c:pt>
                <c:pt idx="6227">
                  <c:v>518.91666666666663</c:v>
                </c:pt>
                <c:pt idx="6228">
                  <c:v>519</c:v>
                </c:pt>
                <c:pt idx="6229">
                  <c:v>519.08333333333326</c:v>
                </c:pt>
                <c:pt idx="6230">
                  <c:v>519.16666666666663</c:v>
                </c:pt>
                <c:pt idx="6231">
                  <c:v>519.25</c:v>
                </c:pt>
                <c:pt idx="6232">
                  <c:v>519.33333333333326</c:v>
                </c:pt>
                <c:pt idx="6233">
                  <c:v>519.41666666666674</c:v>
                </c:pt>
                <c:pt idx="6234">
                  <c:v>519.5</c:v>
                </c:pt>
                <c:pt idx="6235">
                  <c:v>519.58333333333337</c:v>
                </c:pt>
                <c:pt idx="6236">
                  <c:v>519.66666666666674</c:v>
                </c:pt>
                <c:pt idx="6237">
                  <c:v>519.75</c:v>
                </c:pt>
                <c:pt idx="6238">
                  <c:v>519.83333333333337</c:v>
                </c:pt>
                <c:pt idx="6239">
                  <c:v>519.91666666666663</c:v>
                </c:pt>
                <c:pt idx="6240">
                  <c:v>520</c:v>
                </c:pt>
                <c:pt idx="6241">
                  <c:v>520.08333333333337</c:v>
                </c:pt>
                <c:pt idx="6242">
                  <c:v>520.16666666666663</c:v>
                </c:pt>
                <c:pt idx="6243">
                  <c:v>520.25</c:v>
                </c:pt>
                <c:pt idx="6244">
                  <c:v>520.33333333333326</c:v>
                </c:pt>
                <c:pt idx="6245">
                  <c:v>520.41666666666663</c:v>
                </c:pt>
                <c:pt idx="6246">
                  <c:v>520.5</c:v>
                </c:pt>
                <c:pt idx="6247">
                  <c:v>520.58333333333326</c:v>
                </c:pt>
                <c:pt idx="6248">
                  <c:v>520.66666666666674</c:v>
                </c:pt>
                <c:pt idx="6249">
                  <c:v>520.75</c:v>
                </c:pt>
                <c:pt idx="6250">
                  <c:v>520.83333333333337</c:v>
                </c:pt>
                <c:pt idx="6251">
                  <c:v>520.91666666666674</c:v>
                </c:pt>
                <c:pt idx="6252">
                  <c:v>521</c:v>
                </c:pt>
                <c:pt idx="6253">
                  <c:v>521.08333333333337</c:v>
                </c:pt>
                <c:pt idx="6254">
                  <c:v>521.16666666666663</c:v>
                </c:pt>
                <c:pt idx="6255">
                  <c:v>521.25</c:v>
                </c:pt>
                <c:pt idx="6256">
                  <c:v>521.33333333333337</c:v>
                </c:pt>
                <c:pt idx="6257">
                  <c:v>521.41666666666663</c:v>
                </c:pt>
                <c:pt idx="6258">
                  <c:v>521.5</c:v>
                </c:pt>
                <c:pt idx="6259">
                  <c:v>521.58333333333326</c:v>
                </c:pt>
                <c:pt idx="6260">
                  <c:v>521.66666666666663</c:v>
                </c:pt>
                <c:pt idx="6261">
                  <c:v>521.75</c:v>
                </c:pt>
                <c:pt idx="6262">
                  <c:v>521.83333333333326</c:v>
                </c:pt>
                <c:pt idx="6263">
                  <c:v>521.91666666666674</c:v>
                </c:pt>
                <c:pt idx="6264">
                  <c:v>522</c:v>
                </c:pt>
                <c:pt idx="6265">
                  <c:v>522.08333333333337</c:v>
                </c:pt>
                <c:pt idx="6266">
                  <c:v>522.16666666666674</c:v>
                </c:pt>
                <c:pt idx="6267">
                  <c:v>522.25</c:v>
                </c:pt>
                <c:pt idx="6268">
                  <c:v>522.33333333333337</c:v>
                </c:pt>
                <c:pt idx="6269">
                  <c:v>522.41666666666663</c:v>
                </c:pt>
                <c:pt idx="6270">
                  <c:v>522.5</c:v>
                </c:pt>
                <c:pt idx="6271">
                  <c:v>522.58333333333337</c:v>
                </c:pt>
                <c:pt idx="6272">
                  <c:v>522.66666666666663</c:v>
                </c:pt>
                <c:pt idx="6273">
                  <c:v>522.75</c:v>
                </c:pt>
                <c:pt idx="6274">
                  <c:v>522.83333333333326</c:v>
                </c:pt>
                <c:pt idx="6275">
                  <c:v>522.91666666666663</c:v>
                </c:pt>
                <c:pt idx="6276">
                  <c:v>523</c:v>
                </c:pt>
                <c:pt idx="6277">
                  <c:v>523.08333333333326</c:v>
                </c:pt>
                <c:pt idx="6278">
                  <c:v>523.16666666666674</c:v>
                </c:pt>
                <c:pt idx="6279">
                  <c:v>523.25</c:v>
                </c:pt>
                <c:pt idx="6280">
                  <c:v>523.33333333333337</c:v>
                </c:pt>
                <c:pt idx="6281">
                  <c:v>523.41666666666674</c:v>
                </c:pt>
                <c:pt idx="6282">
                  <c:v>523.5</c:v>
                </c:pt>
                <c:pt idx="6283">
                  <c:v>523.58333333333337</c:v>
                </c:pt>
                <c:pt idx="6284">
                  <c:v>523.66666666666663</c:v>
                </c:pt>
                <c:pt idx="6285">
                  <c:v>523.75</c:v>
                </c:pt>
                <c:pt idx="6286">
                  <c:v>523.83333333333337</c:v>
                </c:pt>
                <c:pt idx="6287">
                  <c:v>523.91666666666663</c:v>
                </c:pt>
                <c:pt idx="6288">
                  <c:v>524</c:v>
                </c:pt>
                <c:pt idx="6289">
                  <c:v>524.08333333333326</c:v>
                </c:pt>
                <c:pt idx="6290">
                  <c:v>524.16666666666663</c:v>
                </c:pt>
                <c:pt idx="6291">
                  <c:v>524.25</c:v>
                </c:pt>
                <c:pt idx="6292">
                  <c:v>524.33333333333326</c:v>
                </c:pt>
                <c:pt idx="6293">
                  <c:v>524.41666666666674</c:v>
                </c:pt>
                <c:pt idx="6294">
                  <c:v>524.5</c:v>
                </c:pt>
                <c:pt idx="6295">
                  <c:v>524.58333333333337</c:v>
                </c:pt>
                <c:pt idx="6296">
                  <c:v>524.66666666666674</c:v>
                </c:pt>
                <c:pt idx="6297">
                  <c:v>524.75</c:v>
                </c:pt>
                <c:pt idx="6298">
                  <c:v>524.83333333333337</c:v>
                </c:pt>
                <c:pt idx="6299">
                  <c:v>524.91666666666663</c:v>
                </c:pt>
                <c:pt idx="6300">
                  <c:v>525</c:v>
                </c:pt>
                <c:pt idx="6301">
                  <c:v>525.08333333333337</c:v>
                </c:pt>
                <c:pt idx="6302">
                  <c:v>525.16666666666663</c:v>
                </c:pt>
                <c:pt idx="6303">
                  <c:v>525.25</c:v>
                </c:pt>
                <c:pt idx="6304">
                  <c:v>525.33333333333326</c:v>
                </c:pt>
                <c:pt idx="6305">
                  <c:v>525.41666666666663</c:v>
                </c:pt>
                <c:pt idx="6306">
                  <c:v>525.5</c:v>
                </c:pt>
                <c:pt idx="6307">
                  <c:v>525.58333333333326</c:v>
                </c:pt>
                <c:pt idx="6308">
                  <c:v>525.66666666666674</c:v>
                </c:pt>
                <c:pt idx="6309">
                  <c:v>525.75</c:v>
                </c:pt>
                <c:pt idx="6310">
                  <c:v>525.83333333333337</c:v>
                </c:pt>
                <c:pt idx="6311">
                  <c:v>525.91666666666674</c:v>
                </c:pt>
                <c:pt idx="6312">
                  <c:v>526</c:v>
                </c:pt>
                <c:pt idx="6313">
                  <c:v>526.08333333333337</c:v>
                </c:pt>
                <c:pt idx="6314">
                  <c:v>526.16666666666663</c:v>
                </c:pt>
                <c:pt idx="6315">
                  <c:v>526.25</c:v>
                </c:pt>
                <c:pt idx="6316">
                  <c:v>526.33333333333337</c:v>
                </c:pt>
                <c:pt idx="6317">
                  <c:v>526.41666666666663</c:v>
                </c:pt>
                <c:pt idx="6318">
                  <c:v>526.5</c:v>
                </c:pt>
                <c:pt idx="6319">
                  <c:v>526.58333333333326</c:v>
                </c:pt>
                <c:pt idx="6320">
                  <c:v>526.66666666666663</c:v>
                </c:pt>
                <c:pt idx="6321">
                  <c:v>526.75</c:v>
                </c:pt>
                <c:pt idx="6322">
                  <c:v>526.83333333333326</c:v>
                </c:pt>
                <c:pt idx="6323">
                  <c:v>526.91666666666674</c:v>
                </c:pt>
                <c:pt idx="6324">
                  <c:v>527</c:v>
                </c:pt>
                <c:pt idx="6325">
                  <c:v>527.08333333333337</c:v>
                </c:pt>
                <c:pt idx="6326">
                  <c:v>527.16666666666674</c:v>
                </c:pt>
                <c:pt idx="6327">
                  <c:v>527.25</c:v>
                </c:pt>
                <c:pt idx="6328">
                  <c:v>527.33333333333337</c:v>
                </c:pt>
                <c:pt idx="6329">
                  <c:v>527.41666666666663</c:v>
                </c:pt>
                <c:pt idx="6330">
                  <c:v>527.5</c:v>
                </c:pt>
                <c:pt idx="6331">
                  <c:v>527.58333333333337</c:v>
                </c:pt>
                <c:pt idx="6332">
                  <c:v>527.66666666666663</c:v>
                </c:pt>
                <c:pt idx="6333">
                  <c:v>527.75</c:v>
                </c:pt>
                <c:pt idx="6334">
                  <c:v>527.83333333333326</c:v>
                </c:pt>
                <c:pt idx="6335">
                  <c:v>527.91666666666663</c:v>
                </c:pt>
                <c:pt idx="6336">
                  <c:v>528</c:v>
                </c:pt>
                <c:pt idx="6337">
                  <c:v>528.08333333333326</c:v>
                </c:pt>
                <c:pt idx="6338">
                  <c:v>528.16666666666674</c:v>
                </c:pt>
                <c:pt idx="6339">
                  <c:v>528.25</c:v>
                </c:pt>
                <c:pt idx="6340">
                  <c:v>528.33333333333337</c:v>
                </c:pt>
                <c:pt idx="6341">
                  <c:v>528.41666666666674</c:v>
                </c:pt>
                <c:pt idx="6342">
                  <c:v>528.5</c:v>
                </c:pt>
                <c:pt idx="6343">
                  <c:v>528.58333333333337</c:v>
                </c:pt>
                <c:pt idx="6344">
                  <c:v>528.66666666666663</c:v>
                </c:pt>
                <c:pt idx="6345">
                  <c:v>528.75</c:v>
                </c:pt>
                <c:pt idx="6346">
                  <c:v>528.83333333333337</c:v>
                </c:pt>
                <c:pt idx="6347">
                  <c:v>528.91666666666663</c:v>
                </c:pt>
                <c:pt idx="6348">
                  <c:v>529</c:v>
                </c:pt>
                <c:pt idx="6349">
                  <c:v>529.08333333333326</c:v>
                </c:pt>
                <c:pt idx="6350">
                  <c:v>529.16666666666663</c:v>
                </c:pt>
                <c:pt idx="6351">
                  <c:v>529.25</c:v>
                </c:pt>
                <c:pt idx="6352">
                  <c:v>529.33333333333326</c:v>
                </c:pt>
                <c:pt idx="6353">
                  <c:v>529.41666666666674</c:v>
                </c:pt>
                <c:pt idx="6354">
                  <c:v>529.5</c:v>
                </c:pt>
                <c:pt idx="6355">
                  <c:v>529.58333333333337</c:v>
                </c:pt>
                <c:pt idx="6356">
                  <c:v>529.66666666666674</c:v>
                </c:pt>
                <c:pt idx="6357">
                  <c:v>529.75</c:v>
                </c:pt>
                <c:pt idx="6358">
                  <c:v>529.83333333333337</c:v>
                </c:pt>
                <c:pt idx="6359">
                  <c:v>529.91666666666663</c:v>
                </c:pt>
                <c:pt idx="6360">
                  <c:v>530</c:v>
                </c:pt>
                <c:pt idx="6361">
                  <c:v>530.08333333333337</c:v>
                </c:pt>
                <c:pt idx="6362">
                  <c:v>530.16666666666663</c:v>
                </c:pt>
                <c:pt idx="6363">
                  <c:v>530.25</c:v>
                </c:pt>
                <c:pt idx="6364">
                  <c:v>530.33333333333326</c:v>
                </c:pt>
                <c:pt idx="6365">
                  <c:v>530.41666666666663</c:v>
                </c:pt>
                <c:pt idx="6366">
                  <c:v>530.5</c:v>
                </c:pt>
                <c:pt idx="6367">
                  <c:v>530.58333333333326</c:v>
                </c:pt>
                <c:pt idx="6368">
                  <c:v>530.66666666666674</c:v>
                </c:pt>
                <c:pt idx="6369">
                  <c:v>530.75</c:v>
                </c:pt>
                <c:pt idx="6370">
                  <c:v>530.83333333333337</c:v>
                </c:pt>
                <c:pt idx="6371">
                  <c:v>530.91666666666674</c:v>
                </c:pt>
                <c:pt idx="6372">
                  <c:v>531</c:v>
                </c:pt>
                <c:pt idx="6373">
                  <c:v>531.08333333333337</c:v>
                </c:pt>
                <c:pt idx="6374">
                  <c:v>531.16666666666663</c:v>
                </c:pt>
                <c:pt idx="6375">
                  <c:v>531.25</c:v>
                </c:pt>
                <c:pt idx="6376">
                  <c:v>531.33333333333337</c:v>
                </c:pt>
                <c:pt idx="6377">
                  <c:v>531.41666666666663</c:v>
                </c:pt>
                <c:pt idx="6378">
                  <c:v>531.5</c:v>
                </c:pt>
                <c:pt idx="6379">
                  <c:v>531.58333333333326</c:v>
                </c:pt>
                <c:pt idx="6380">
                  <c:v>531.66666666666663</c:v>
                </c:pt>
                <c:pt idx="6381">
                  <c:v>531.75</c:v>
                </c:pt>
                <c:pt idx="6382">
                  <c:v>531.83333333333326</c:v>
                </c:pt>
                <c:pt idx="6383">
                  <c:v>531.91666666666674</c:v>
                </c:pt>
                <c:pt idx="6384">
                  <c:v>532</c:v>
                </c:pt>
                <c:pt idx="6385">
                  <c:v>532.08333333333337</c:v>
                </c:pt>
                <c:pt idx="6386">
                  <c:v>532.16666666666674</c:v>
                </c:pt>
                <c:pt idx="6387">
                  <c:v>532.25</c:v>
                </c:pt>
                <c:pt idx="6388">
                  <c:v>532.33333333333337</c:v>
                </c:pt>
                <c:pt idx="6389">
                  <c:v>532.41666666666663</c:v>
                </c:pt>
                <c:pt idx="6390">
                  <c:v>532.5</c:v>
                </c:pt>
                <c:pt idx="6391">
                  <c:v>532.58333333333337</c:v>
                </c:pt>
                <c:pt idx="6392">
                  <c:v>532.66666666666663</c:v>
                </c:pt>
                <c:pt idx="6393">
                  <c:v>532.75</c:v>
                </c:pt>
                <c:pt idx="6394">
                  <c:v>532.83333333333326</c:v>
                </c:pt>
                <c:pt idx="6395">
                  <c:v>532.91666666666663</c:v>
                </c:pt>
                <c:pt idx="6396">
                  <c:v>533</c:v>
                </c:pt>
                <c:pt idx="6397">
                  <c:v>533.08333333333326</c:v>
                </c:pt>
                <c:pt idx="6398">
                  <c:v>533.16666666666674</c:v>
                </c:pt>
                <c:pt idx="6399">
                  <c:v>533.25</c:v>
                </c:pt>
                <c:pt idx="6400">
                  <c:v>533.33333333333337</c:v>
                </c:pt>
                <c:pt idx="6401">
                  <c:v>533.41666666666674</c:v>
                </c:pt>
                <c:pt idx="6402">
                  <c:v>533.5</c:v>
                </c:pt>
                <c:pt idx="6403">
                  <c:v>533.58333333333337</c:v>
                </c:pt>
                <c:pt idx="6404">
                  <c:v>533.66666666666663</c:v>
                </c:pt>
                <c:pt idx="6405">
                  <c:v>533.75</c:v>
                </c:pt>
                <c:pt idx="6406">
                  <c:v>533.83333333333337</c:v>
                </c:pt>
                <c:pt idx="6407">
                  <c:v>533.91666666666663</c:v>
                </c:pt>
                <c:pt idx="6408">
                  <c:v>534</c:v>
                </c:pt>
                <c:pt idx="6409">
                  <c:v>534.08333333333326</c:v>
                </c:pt>
                <c:pt idx="6410">
                  <c:v>534.16666666666663</c:v>
                </c:pt>
                <c:pt idx="6411">
                  <c:v>534.25</c:v>
                </c:pt>
                <c:pt idx="6412">
                  <c:v>534.33333333333326</c:v>
                </c:pt>
                <c:pt idx="6413">
                  <c:v>534.41666666666674</c:v>
                </c:pt>
                <c:pt idx="6414">
                  <c:v>534.5</c:v>
                </c:pt>
                <c:pt idx="6415">
                  <c:v>534.58333333333337</c:v>
                </c:pt>
                <c:pt idx="6416">
                  <c:v>534.66666666666674</c:v>
                </c:pt>
                <c:pt idx="6417">
                  <c:v>534.75</c:v>
                </c:pt>
                <c:pt idx="6418">
                  <c:v>534.83333333333337</c:v>
                </c:pt>
                <c:pt idx="6419">
                  <c:v>534.91666666666663</c:v>
                </c:pt>
                <c:pt idx="6420">
                  <c:v>535</c:v>
                </c:pt>
                <c:pt idx="6421">
                  <c:v>535.08333333333337</c:v>
                </c:pt>
                <c:pt idx="6422">
                  <c:v>535.16666666666663</c:v>
                </c:pt>
                <c:pt idx="6423">
                  <c:v>535.25</c:v>
                </c:pt>
                <c:pt idx="6424">
                  <c:v>535.33333333333326</c:v>
                </c:pt>
                <c:pt idx="6425">
                  <c:v>535.41666666666663</c:v>
                </c:pt>
                <c:pt idx="6426">
                  <c:v>535.5</c:v>
                </c:pt>
                <c:pt idx="6427">
                  <c:v>535.58333333333326</c:v>
                </c:pt>
                <c:pt idx="6428">
                  <c:v>535.66666666666674</c:v>
                </c:pt>
                <c:pt idx="6429">
                  <c:v>535.75</c:v>
                </c:pt>
                <c:pt idx="6430">
                  <c:v>535.83333333333337</c:v>
                </c:pt>
                <c:pt idx="6431">
                  <c:v>535.91666666666674</c:v>
                </c:pt>
                <c:pt idx="6432">
                  <c:v>536</c:v>
                </c:pt>
                <c:pt idx="6433">
                  <c:v>536.08333333333337</c:v>
                </c:pt>
                <c:pt idx="6434">
                  <c:v>536.16666666666663</c:v>
                </c:pt>
                <c:pt idx="6435">
                  <c:v>536.25</c:v>
                </c:pt>
                <c:pt idx="6436">
                  <c:v>536.33333333333337</c:v>
                </c:pt>
                <c:pt idx="6437">
                  <c:v>536.41666666666663</c:v>
                </c:pt>
                <c:pt idx="6438">
                  <c:v>536.5</c:v>
                </c:pt>
                <c:pt idx="6439">
                  <c:v>536.58333333333326</c:v>
                </c:pt>
                <c:pt idx="6440">
                  <c:v>536.66666666666663</c:v>
                </c:pt>
                <c:pt idx="6441">
                  <c:v>536.75</c:v>
                </c:pt>
                <c:pt idx="6442">
                  <c:v>536.83333333333326</c:v>
                </c:pt>
                <c:pt idx="6443">
                  <c:v>536.91666666666674</c:v>
                </c:pt>
                <c:pt idx="6444">
                  <c:v>537</c:v>
                </c:pt>
                <c:pt idx="6445">
                  <c:v>537.08333333333337</c:v>
                </c:pt>
                <c:pt idx="6446">
                  <c:v>537.16666666666674</c:v>
                </c:pt>
                <c:pt idx="6447">
                  <c:v>537.25</c:v>
                </c:pt>
                <c:pt idx="6448">
                  <c:v>537.33333333333337</c:v>
                </c:pt>
                <c:pt idx="6449">
                  <c:v>537.41666666666663</c:v>
                </c:pt>
                <c:pt idx="6450">
                  <c:v>537.5</c:v>
                </c:pt>
                <c:pt idx="6451">
                  <c:v>537.58333333333337</c:v>
                </c:pt>
                <c:pt idx="6452">
                  <c:v>537.66666666666663</c:v>
                </c:pt>
                <c:pt idx="6453">
                  <c:v>537.75</c:v>
                </c:pt>
                <c:pt idx="6454">
                  <c:v>537.83333333333326</c:v>
                </c:pt>
                <c:pt idx="6455">
                  <c:v>537.91666666666663</c:v>
                </c:pt>
                <c:pt idx="6456">
                  <c:v>538</c:v>
                </c:pt>
                <c:pt idx="6457">
                  <c:v>538.08333333333326</c:v>
                </c:pt>
                <c:pt idx="6458">
                  <c:v>538.16666666666674</c:v>
                </c:pt>
                <c:pt idx="6459">
                  <c:v>538.25</c:v>
                </c:pt>
                <c:pt idx="6460">
                  <c:v>538.33333333333337</c:v>
                </c:pt>
                <c:pt idx="6461">
                  <c:v>538.41666666666674</c:v>
                </c:pt>
                <c:pt idx="6462">
                  <c:v>538.5</c:v>
                </c:pt>
                <c:pt idx="6463">
                  <c:v>538.58333333333337</c:v>
                </c:pt>
                <c:pt idx="6464">
                  <c:v>538.66666666666663</c:v>
                </c:pt>
                <c:pt idx="6465">
                  <c:v>538.75</c:v>
                </c:pt>
                <c:pt idx="6466">
                  <c:v>538.83333333333337</c:v>
                </c:pt>
                <c:pt idx="6467">
                  <c:v>538.91666666666663</c:v>
                </c:pt>
                <c:pt idx="6468">
                  <c:v>539</c:v>
                </c:pt>
                <c:pt idx="6469">
                  <c:v>539.08333333333326</c:v>
                </c:pt>
                <c:pt idx="6470">
                  <c:v>539.16666666666663</c:v>
                </c:pt>
                <c:pt idx="6471">
                  <c:v>539.25</c:v>
                </c:pt>
                <c:pt idx="6472">
                  <c:v>539.33333333333326</c:v>
                </c:pt>
                <c:pt idx="6473">
                  <c:v>539.41666666666674</c:v>
                </c:pt>
                <c:pt idx="6474">
                  <c:v>539.5</c:v>
                </c:pt>
                <c:pt idx="6475">
                  <c:v>539.58333333333337</c:v>
                </c:pt>
                <c:pt idx="6476">
                  <c:v>539.66666666666674</c:v>
                </c:pt>
                <c:pt idx="6477">
                  <c:v>539.75</c:v>
                </c:pt>
                <c:pt idx="6478">
                  <c:v>539.83333333333337</c:v>
                </c:pt>
                <c:pt idx="6479">
                  <c:v>539.91666666666663</c:v>
                </c:pt>
                <c:pt idx="6480">
                  <c:v>540</c:v>
                </c:pt>
                <c:pt idx="6481">
                  <c:v>540.08333333333337</c:v>
                </c:pt>
                <c:pt idx="6482">
                  <c:v>540.16666666666663</c:v>
                </c:pt>
                <c:pt idx="6483">
                  <c:v>540.25</c:v>
                </c:pt>
                <c:pt idx="6484">
                  <c:v>540.33333333333326</c:v>
                </c:pt>
                <c:pt idx="6485">
                  <c:v>540.41666666666663</c:v>
                </c:pt>
                <c:pt idx="6486">
                  <c:v>540.5</c:v>
                </c:pt>
                <c:pt idx="6487">
                  <c:v>540.58333333333326</c:v>
                </c:pt>
                <c:pt idx="6488">
                  <c:v>540.66666666666674</c:v>
                </c:pt>
                <c:pt idx="6489">
                  <c:v>540.75</c:v>
                </c:pt>
                <c:pt idx="6490">
                  <c:v>540.83333333333337</c:v>
                </c:pt>
                <c:pt idx="6491">
                  <c:v>540.91666666666674</c:v>
                </c:pt>
                <c:pt idx="6492">
                  <c:v>541</c:v>
                </c:pt>
                <c:pt idx="6493">
                  <c:v>541.08333333333337</c:v>
                </c:pt>
                <c:pt idx="6494">
                  <c:v>541.16666666666663</c:v>
                </c:pt>
                <c:pt idx="6495">
                  <c:v>541.25</c:v>
                </c:pt>
                <c:pt idx="6496">
                  <c:v>541.33333333333337</c:v>
                </c:pt>
                <c:pt idx="6497">
                  <c:v>541.41666666666663</c:v>
                </c:pt>
                <c:pt idx="6498">
                  <c:v>541.5</c:v>
                </c:pt>
                <c:pt idx="6499">
                  <c:v>541.58333333333326</c:v>
                </c:pt>
                <c:pt idx="6500">
                  <c:v>541.66666666666663</c:v>
                </c:pt>
                <c:pt idx="6501">
                  <c:v>541.75</c:v>
                </c:pt>
                <c:pt idx="6502">
                  <c:v>541.83333333333326</c:v>
                </c:pt>
                <c:pt idx="6503">
                  <c:v>541.91666666666674</c:v>
                </c:pt>
                <c:pt idx="6504">
                  <c:v>542</c:v>
                </c:pt>
                <c:pt idx="6505">
                  <c:v>542.08333333333337</c:v>
                </c:pt>
                <c:pt idx="6506">
                  <c:v>542.16666666666674</c:v>
                </c:pt>
                <c:pt idx="6507">
                  <c:v>542.25</c:v>
                </c:pt>
                <c:pt idx="6508">
                  <c:v>542.33333333333337</c:v>
                </c:pt>
                <c:pt idx="6509">
                  <c:v>542.41666666666663</c:v>
                </c:pt>
                <c:pt idx="6510">
                  <c:v>542.5</c:v>
                </c:pt>
                <c:pt idx="6511">
                  <c:v>542.58333333333337</c:v>
                </c:pt>
                <c:pt idx="6512">
                  <c:v>542.66666666666663</c:v>
                </c:pt>
                <c:pt idx="6513">
                  <c:v>542.75</c:v>
                </c:pt>
                <c:pt idx="6514">
                  <c:v>542.83333333333326</c:v>
                </c:pt>
                <c:pt idx="6515">
                  <c:v>542.91666666666663</c:v>
                </c:pt>
                <c:pt idx="6516">
                  <c:v>543</c:v>
                </c:pt>
                <c:pt idx="6517">
                  <c:v>543.08333333333326</c:v>
                </c:pt>
                <c:pt idx="6518">
                  <c:v>543.16666666666674</c:v>
                </c:pt>
                <c:pt idx="6519">
                  <c:v>543.25</c:v>
                </c:pt>
                <c:pt idx="6520">
                  <c:v>543.33333333333337</c:v>
                </c:pt>
                <c:pt idx="6521">
                  <c:v>543.41666666666674</c:v>
                </c:pt>
                <c:pt idx="6522">
                  <c:v>543.5</c:v>
                </c:pt>
                <c:pt idx="6523">
                  <c:v>543.58333333333337</c:v>
                </c:pt>
                <c:pt idx="6524">
                  <c:v>543.66666666666663</c:v>
                </c:pt>
                <c:pt idx="6525">
                  <c:v>543.75</c:v>
                </c:pt>
                <c:pt idx="6526">
                  <c:v>543.83333333333337</c:v>
                </c:pt>
                <c:pt idx="6527">
                  <c:v>543.91666666666663</c:v>
                </c:pt>
                <c:pt idx="6528">
                  <c:v>544</c:v>
                </c:pt>
                <c:pt idx="6529">
                  <c:v>544.08333333333326</c:v>
                </c:pt>
                <c:pt idx="6530">
                  <c:v>544.16666666666663</c:v>
                </c:pt>
                <c:pt idx="6531">
                  <c:v>544.25</c:v>
                </c:pt>
                <c:pt idx="6532">
                  <c:v>544.33333333333326</c:v>
                </c:pt>
                <c:pt idx="6533">
                  <c:v>544.41666666666674</c:v>
                </c:pt>
                <c:pt idx="6534">
                  <c:v>544.5</c:v>
                </c:pt>
                <c:pt idx="6535">
                  <c:v>544.58333333333337</c:v>
                </c:pt>
                <c:pt idx="6536">
                  <c:v>544.66666666666674</c:v>
                </c:pt>
                <c:pt idx="6537">
                  <c:v>544.75</c:v>
                </c:pt>
                <c:pt idx="6538">
                  <c:v>544.83333333333337</c:v>
                </c:pt>
                <c:pt idx="6539">
                  <c:v>544.91666666666663</c:v>
                </c:pt>
                <c:pt idx="6540">
                  <c:v>545</c:v>
                </c:pt>
                <c:pt idx="6541">
                  <c:v>545.08333333333337</c:v>
                </c:pt>
                <c:pt idx="6542">
                  <c:v>545.16666666666663</c:v>
                </c:pt>
                <c:pt idx="6543">
                  <c:v>545.25</c:v>
                </c:pt>
                <c:pt idx="6544">
                  <c:v>545.33333333333326</c:v>
                </c:pt>
                <c:pt idx="6545">
                  <c:v>545.41666666666663</c:v>
                </c:pt>
                <c:pt idx="6546">
                  <c:v>545.5</c:v>
                </c:pt>
                <c:pt idx="6547">
                  <c:v>545.58333333333326</c:v>
                </c:pt>
                <c:pt idx="6548">
                  <c:v>545.66666666666674</c:v>
                </c:pt>
                <c:pt idx="6549">
                  <c:v>545.75</c:v>
                </c:pt>
                <c:pt idx="6550">
                  <c:v>545.83333333333337</c:v>
                </c:pt>
                <c:pt idx="6551">
                  <c:v>545.91666666666674</c:v>
                </c:pt>
                <c:pt idx="6552">
                  <c:v>546</c:v>
                </c:pt>
                <c:pt idx="6553">
                  <c:v>546.08333333333337</c:v>
                </c:pt>
                <c:pt idx="6554">
                  <c:v>546.16666666666663</c:v>
                </c:pt>
                <c:pt idx="6555">
                  <c:v>546.25</c:v>
                </c:pt>
                <c:pt idx="6556">
                  <c:v>546.33333333333337</c:v>
                </c:pt>
                <c:pt idx="6557">
                  <c:v>546.41666666666663</c:v>
                </c:pt>
                <c:pt idx="6558">
                  <c:v>546.5</c:v>
                </c:pt>
                <c:pt idx="6559">
                  <c:v>546.58333333333326</c:v>
                </c:pt>
                <c:pt idx="6560">
                  <c:v>546.66666666666663</c:v>
                </c:pt>
                <c:pt idx="6561">
                  <c:v>546.75</c:v>
                </c:pt>
                <c:pt idx="6562">
                  <c:v>546.83333333333326</c:v>
                </c:pt>
                <c:pt idx="6563">
                  <c:v>546.91666666666674</c:v>
                </c:pt>
                <c:pt idx="6564">
                  <c:v>547</c:v>
                </c:pt>
                <c:pt idx="6565">
                  <c:v>547.08333333333337</c:v>
                </c:pt>
                <c:pt idx="6566">
                  <c:v>547.16666666666674</c:v>
                </c:pt>
                <c:pt idx="6567">
                  <c:v>547.25</c:v>
                </c:pt>
                <c:pt idx="6568">
                  <c:v>547.33333333333337</c:v>
                </c:pt>
                <c:pt idx="6569">
                  <c:v>547.41666666666663</c:v>
                </c:pt>
                <c:pt idx="6570">
                  <c:v>547.5</c:v>
                </c:pt>
                <c:pt idx="6571">
                  <c:v>547.58333333333337</c:v>
                </c:pt>
                <c:pt idx="6572">
                  <c:v>547.66666666666663</c:v>
                </c:pt>
                <c:pt idx="6573">
                  <c:v>547.75</c:v>
                </c:pt>
                <c:pt idx="6574">
                  <c:v>547.83333333333326</c:v>
                </c:pt>
                <c:pt idx="6575">
                  <c:v>547.91666666666663</c:v>
                </c:pt>
                <c:pt idx="6576">
                  <c:v>548</c:v>
                </c:pt>
                <c:pt idx="6577">
                  <c:v>548.08333333333326</c:v>
                </c:pt>
                <c:pt idx="6578">
                  <c:v>548.16666666666674</c:v>
                </c:pt>
                <c:pt idx="6579">
                  <c:v>548.25</c:v>
                </c:pt>
                <c:pt idx="6580">
                  <c:v>548.33333333333337</c:v>
                </c:pt>
                <c:pt idx="6581">
                  <c:v>548.41666666666674</c:v>
                </c:pt>
                <c:pt idx="6582">
                  <c:v>548.5</c:v>
                </c:pt>
                <c:pt idx="6583">
                  <c:v>548.58333333333337</c:v>
                </c:pt>
                <c:pt idx="6584">
                  <c:v>548.66666666666663</c:v>
                </c:pt>
                <c:pt idx="6585">
                  <c:v>548.75</c:v>
                </c:pt>
                <c:pt idx="6586">
                  <c:v>548.83333333333337</c:v>
                </c:pt>
                <c:pt idx="6587">
                  <c:v>548.91666666666663</c:v>
                </c:pt>
                <c:pt idx="6588">
                  <c:v>549</c:v>
                </c:pt>
                <c:pt idx="6589">
                  <c:v>549.08333333333326</c:v>
                </c:pt>
                <c:pt idx="6590">
                  <c:v>549.16666666666663</c:v>
                </c:pt>
                <c:pt idx="6591">
                  <c:v>549.25</c:v>
                </c:pt>
                <c:pt idx="6592">
                  <c:v>549.33333333333326</c:v>
                </c:pt>
                <c:pt idx="6593">
                  <c:v>549.41666666666674</c:v>
                </c:pt>
                <c:pt idx="6594">
                  <c:v>549.5</c:v>
                </c:pt>
                <c:pt idx="6595">
                  <c:v>549.58333333333337</c:v>
                </c:pt>
                <c:pt idx="6596">
                  <c:v>549.66666666666674</c:v>
                </c:pt>
                <c:pt idx="6597">
                  <c:v>549.75</c:v>
                </c:pt>
                <c:pt idx="6598">
                  <c:v>549.83333333333337</c:v>
                </c:pt>
                <c:pt idx="6599">
                  <c:v>549.91666666666663</c:v>
                </c:pt>
                <c:pt idx="6600">
                  <c:v>550</c:v>
                </c:pt>
                <c:pt idx="6601">
                  <c:v>550.08333333333337</c:v>
                </c:pt>
                <c:pt idx="6602">
                  <c:v>550.16666666666663</c:v>
                </c:pt>
                <c:pt idx="6603">
                  <c:v>550.25</c:v>
                </c:pt>
                <c:pt idx="6604">
                  <c:v>550.33333333333326</c:v>
                </c:pt>
                <c:pt idx="6605">
                  <c:v>550.41666666666663</c:v>
                </c:pt>
                <c:pt idx="6606">
                  <c:v>550.5</c:v>
                </c:pt>
                <c:pt idx="6607">
                  <c:v>550.58333333333326</c:v>
                </c:pt>
                <c:pt idx="6608">
                  <c:v>550.66666666666674</c:v>
                </c:pt>
                <c:pt idx="6609">
                  <c:v>550.75</c:v>
                </c:pt>
                <c:pt idx="6610">
                  <c:v>550.83333333333337</c:v>
                </c:pt>
                <c:pt idx="6611">
                  <c:v>550.91666666666674</c:v>
                </c:pt>
                <c:pt idx="6612">
                  <c:v>551</c:v>
                </c:pt>
                <c:pt idx="6613">
                  <c:v>551.08333333333337</c:v>
                </c:pt>
                <c:pt idx="6614">
                  <c:v>551.16666666666663</c:v>
                </c:pt>
                <c:pt idx="6615">
                  <c:v>551.25</c:v>
                </c:pt>
                <c:pt idx="6616">
                  <c:v>551.33333333333337</c:v>
                </c:pt>
                <c:pt idx="6617">
                  <c:v>551.41666666666663</c:v>
                </c:pt>
                <c:pt idx="6618">
                  <c:v>551.5</c:v>
                </c:pt>
                <c:pt idx="6619">
                  <c:v>551.58333333333326</c:v>
                </c:pt>
                <c:pt idx="6620">
                  <c:v>551.66666666666663</c:v>
                </c:pt>
                <c:pt idx="6621">
                  <c:v>551.75</c:v>
                </c:pt>
                <c:pt idx="6622">
                  <c:v>551.83333333333326</c:v>
                </c:pt>
                <c:pt idx="6623">
                  <c:v>551.91666666666674</c:v>
                </c:pt>
                <c:pt idx="6624">
                  <c:v>552</c:v>
                </c:pt>
                <c:pt idx="6625">
                  <c:v>552.08333333333337</c:v>
                </c:pt>
                <c:pt idx="6626">
                  <c:v>552.16666666666674</c:v>
                </c:pt>
                <c:pt idx="6627">
                  <c:v>552.25</c:v>
                </c:pt>
                <c:pt idx="6628">
                  <c:v>552.33333333333337</c:v>
                </c:pt>
                <c:pt idx="6629">
                  <c:v>552.41666666666663</c:v>
                </c:pt>
                <c:pt idx="6630">
                  <c:v>552.5</c:v>
                </c:pt>
                <c:pt idx="6631">
                  <c:v>552.58333333333337</c:v>
                </c:pt>
                <c:pt idx="6632">
                  <c:v>552.66666666666663</c:v>
                </c:pt>
                <c:pt idx="6633">
                  <c:v>552.75</c:v>
                </c:pt>
                <c:pt idx="6634">
                  <c:v>552.83333333333326</c:v>
                </c:pt>
                <c:pt idx="6635">
                  <c:v>552.91666666666663</c:v>
                </c:pt>
                <c:pt idx="6636">
                  <c:v>553</c:v>
                </c:pt>
                <c:pt idx="6637">
                  <c:v>553.08333333333326</c:v>
                </c:pt>
                <c:pt idx="6638">
                  <c:v>553.16666666666674</c:v>
                </c:pt>
                <c:pt idx="6639">
                  <c:v>553.25</c:v>
                </c:pt>
                <c:pt idx="6640">
                  <c:v>553.33333333333337</c:v>
                </c:pt>
                <c:pt idx="6641">
                  <c:v>553.41666666666674</c:v>
                </c:pt>
                <c:pt idx="6642">
                  <c:v>553.5</c:v>
                </c:pt>
                <c:pt idx="6643">
                  <c:v>553.58333333333337</c:v>
                </c:pt>
                <c:pt idx="6644">
                  <c:v>553.66666666666663</c:v>
                </c:pt>
                <c:pt idx="6645">
                  <c:v>553.75</c:v>
                </c:pt>
                <c:pt idx="6646">
                  <c:v>553.83333333333337</c:v>
                </c:pt>
                <c:pt idx="6647">
                  <c:v>553.91666666666663</c:v>
                </c:pt>
                <c:pt idx="6648">
                  <c:v>554</c:v>
                </c:pt>
                <c:pt idx="6649">
                  <c:v>554.08333333333326</c:v>
                </c:pt>
                <c:pt idx="6650">
                  <c:v>554.16666666666663</c:v>
                </c:pt>
                <c:pt idx="6651">
                  <c:v>554.25</c:v>
                </c:pt>
                <c:pt idx="6652">
                  <c:v>554.33333333333326</c:v>
                </c:pt>
                <c:pt idx="6653">
                  <c:v>554.41666666666674</c:v>
                </c:pt>
                <c:pt idx="6654">
                  <c:v>554.5</c:v>
                </c:pt>
                <c:pt idx="6655">
                  <c:v>554.58333333333337</c:v>
                </c:pt>
                <c:pt idx="6656">
                  <c:v>554.66666666666674</c:v>
                </c:pt>
                <c:pt idx="6657">
                  <c:v>554.75</c:v>
                </c:pt>
                <c:pt idx="6658">
                  <c:v>554.83333333333337</c:v>
                </c:pt>
                <c:pt idx="6659">
                  <c:v>554.91666666666663</c:v>
                </c:pt>
                <c:pt idx="6660">
                  <c:v>555</c:v>
                </c:pt>
                <c:pt idx="6661">
                  <c:v>555.08333333333337</c:v>
                </c:pt>
                <c:pt idx="6662">
                  <c:v>555.16666666666663</c:v>
                </c:pt>
                <c:pt idx="6663">
                  <c:v>555.25</c:v>
                </c:pt>
                <c:pt idx="6664">
                  <c:v>555.33333333333326</c:v>
                </c:pt>
                <c:pt idx="6665">
                  <c:v>555.41666666666663</c:v>
                </c:pt>
                <c:pt idx="6666">
                  <c:v>555.5</c:v>
                </c:pt>
                <c:pt idx="6667">
                  <c:v>555.58333333333326</c:v>
                </c:pt>
                <c:pt idx="6668">
                  <c:v>555.66666666666674</c:v>
                </c:pt>
                <c:pt idx="6669">
                  <c:v>555.75</c:v>
                </c:pt>
                <c:pt idx="6670">
                  <c:v>555.83333333333337</c:v>
                </c:pt>
                <c:pt idx="6671">
                  <c:v>555.91666666666674</c:v>
                </c:pt>
                <c:pt idx="6672">
                  <c:v>556</c:v>
                </c:pt>
                <c:pt idx="6673">
                  <c:v>556.08333333333337</c:v>
                </c:pt>
                <c:pt idx="6674">
                  <c:v>556.16666666666663</c:v>
                </c:pt>
                <c:pt idx="6675">
                  <c:v>556.25</c:v>
                </c:pt>
                <c:pt idx="6676">
                  <c:v>556.33333333333337</c:v>
                </c:pt>
                <c:pt idx="6677">
                  <c:v>556.41666666666663</c:v>
                </c:pt>
                <c:pt idx="6678">
                  <c:v>556.5</c:v>
                </c:pt>
                <c:pt idx="6679">
                  <c:v>556.58333333333326</c:v>
                </c:pt>
                <c:pt idx="6680">
                  <c:v>556.66666666666663</c:v>
                </c:pt>
                <c:pt idx="6681">
                  <c:v>556.75</c:v>
                </c:pt>
                <c:pt idx="6682">
                  <c:v>556.83333333333326</c:v>
                </c:pt>
                <c:pt idx="6683">
                  <c:v>556.91666666666674</c:v>
                </c:pt>
                <c:pt idx="6684">
                  <c:v>557</c:v>
                </c:pt>
                <c:pt idx="6685">
                  <c:v>557.08333333333337</c:v>
                </c:pt>
                <c:pt idx="6686">
                  <c:v>557.16666666666674</c:v>
                </c:pt>
                <c:pt idx="6687">
                  <c:v>557.25</c:v>
                </c:pt>
                <c:pt idx="6688">
                  <c:v>557.33333333333337</c:v>
                </c:pt>
                <c:pt idx="6689">
                  <c:v>557.41666666666663</c:v>
                </c:pt>
                <c:pt idx="6690">
                  <c:v>557.5</c:v>
                </c:pt>
                <c:pt idx="6691">
                  <c:v>557.58333333333337</c:v>
                </c:pt>
                <c:pt idx="6692">
                  <c:v>557.66666666666663</c:v>
                </c:pt>
                <c:pt idx="6693">
                  <c:v>557.75</c:v>
                </c:pt>
                <c:pt idx="6694">
                  <c:v>557.83333333333326</c:v>
                </c:pt>
                <c:pt idx="6695">
                  <c:v>557.91666666666663</c:v>
                </c:pt>
                <c:pt idx="6696">
                  <c:v>558</c:v>
                </c:pt>
                <c:pt idx="6697">
                  <c:v>558.08333333333326</c:v>
                </c:pt>
                <c:pt idx="6698">
                  <c:v>558.16666666666674</c:v>
                </c:pt>
                <c:pt idx="6699">
                  <c:v>558.25</c:v>
                </c:pt>
                <c:pt idx="6700">
                  <c:v>558.33333333333337</c:v>
                </c:pt>
                <c:pt idx="6701">
                  <c:v>558.41666666666674</c:v>
                </c:pt>
                <c:pt idx="6702">
                  <c:v>558.5</c:v>
                </c:pt>
                <c:pt idx="6703">
                  <c:v>558.58333333333337</c:v>
                </c:pt>
                <c:pt idx="6704">
                  <c:v>558.66666666666663</c:v>
                </c:pt>
                <c:pt idx="6705">
                  <c:v>558.75</c:v>
                </c:pt>
                <c:pt idx="6706">
                  <c:v>558.83333333333337</c:v>
                </c:pt>
                <c:pt idx="6707">
                  <c:v>558.91666666666663</c:v>
                </c:pt>
                <c:pt idx="6708">
                  <c:v>559</c:v>
                </c:pt>
                <c:pt idx="6709">
                  <c:v>559.08333333333326</c:v>
                </c:pt>
                <c:pt idx="6710">
                  <c:v>559.16666666666663</c:v>
                </c:pt>
                <c:pt idx="6711">
                  <c:v>559.25</c:v>
                </c:pt>
                <c:pt idx="6712">
                  <c:v>559.33333333333326</c:v>
                </c:pt>
                <c:pt idx="6713">
                  <c:v>559.41666666666674</c:v>
                </c:pt>
                <c:pt idx="6714">
                  <c:v>559.5</c:v>
                </c:pt>
                <c:pt idx="6715">
                  <c:v>559.58333333333337</c:v>
                </c:pt>
                <c:pt idx="6716">
                  <c:v>559.66666666666674</c:v>
                </c:pt>
                <c:pt idx="6717">
                  <c:v>559.75</c:v>
                </c:pt>
                <c:pt idx="6718">
                  <c:v>559.83333333333337</c:v>
                </c:pt>
                <c:pt idx="6719">
                  <c:v>559.91666666666663</c:v>
                </c:pt>
                <c:pt idx="6720">
                  <c:v>560</c:v>
                </c:pt>
                <c:pt idx="6721">
                  <c:v>560.08333333333337</c:v>
                </c:pt>
                <c:pt idx="6722">
                  <c:v>560.16666666666663</c:v>
                </c:pt>
                <c:pt idx="6723">
                  <c:v>560.25</c:v>
                </c:pt>
                <c:pt idx="6724">
                  <c:v>560.33333333333326</c:v>
                </c:pt>
                <c:pt idx="6725">
                  <c:v>560.41666666666663</c:v>
                </c:pt>
                <c:pt idx="6726">
                  <c:v>560.5</c:v>
                </c:pt>
                <c:pt idx="6727">
                  <c:v>560.58333333333326</c:v>
                </c:pt>
                <c:pt idx="6728">
                  <c:v>560.66666666666674</c:v>
                </c:pt>
                <c:pt idx="6729">
                  <c:v>560.75</c:v>
                </c:pt>
                <c:pt idx="6730">
                  <c:v>560.83333333333337</c:v>
                </c:pt>
                <c:pt idx="6731">
                  <c:v>560.91666666666674</c:v>
                </c:pt>
                <c:pt idx="6732">
                  <c:v>561</c:v>
                </c:pt>
                <c:pt idx="6733">
                  <c:v>561.08333333333337</c:v>
                </c:pt>
                <c:pt idx="6734">
                  <c:v>561.16666666666663</c:v>
                </c:pt>
                <c:pt idx="6735">
                  <c:v>561.25</c:v>
                </c:pt>
                <c:pt idx="6736">
                  <c:v>561.33333333333337</c:v>
                </c:pt>
                <c:pt idx="6737">
                  <c:v>561.41666666666663</c:v>
                </c:pt>
                <c:pt idx="6738">
                  <c:v>561.5</c:v>
                </c:pt>
                <c:pt idx="6739">
                  <c:v>561.58333333333326</c:v>
                </c:pt>
                <c:pt idx="6740">
                  <c:v>561.66666666666663</c:v>
                </c:pt>
                <c:pt idx="6741">
                  <c:v>561.75</c:v>
                </c:pt>
                <c:pt idx="6742">
                  <c:v>561.83333333333326</c:v>
                </c:pt>
                <c:pt idx="6743">
                  <c:v>561.91666666666674</c:v>
                </c:pt>
                <c:pt idx="6744">
                  <c:v>562</c:v>
                </c:pt>
                <c:pt idx="6745">
                  <c:v>562.08333333333337</c:v>
                </c:pt>
                <c:pt idx="6746">
                  <c:v>562.16666666666674</c:v>
                </c:pt>
                <c:pt idx="6747">
                  <c:v>562.25</c:v>
                </c:pt>
                <c:pt idx="6748">
                  <c:v>562.33333333333337</c:v>
                </c:pt>
                <c:pt idx="6749">
                  <c:v>562.41666666666663</c:v>
                </c:pt>
                <c:pt idx="6750">
                  <c:v>562.5</c:v>
                </c:pt>
                <c:pt idx="6751">
                  <c:v>562.58333333333337</c:v>
                </c:pt>
                <c:pt idx="6752">
                  <c:v>562.66666666666663</c:v>
                </c:pt>
                <c:pt idx="6753">
                  <c:v>562.75</c:v>
                </c:pt>
                <c:pt idx="6754">
                  <c:v>562.83333333333326</c:v>
                </c:pt>
                <c:pt idx="6755">
                  <c:v>562.91666666666663</c:v>
                </c:pt>
                <c:pt idx="6756">
                  <c:v>563</c:v>
                </c:pt>
                <c:pt idx="6757">
                  <c:v>563.08333333333326</c:v>
                </c:pt>
                <c:pt idx="6758">
                  <c:v>563.16666666666674</c:v>
                </c:pt>
                <c:pt idx="6759">
                  <c:v>563.25</c:v>
                </c:pt>
                <c:pt idx="6760">
                  <c:v>563.33333333333337</c:v>
                </c:pt>
                <c:pt idx="6761">
                  <c:v>563.41666666666674</c:v>
                </c:pt>
                <c:pt idx="6762">
                  <c:v>563.5</c:v>
                </c:pt>
                <c:pt idx="6763">
                  <c:v>563.58333333333337</c:v>
                </c:pt>
                <c:pt idx="6764">
                  <c:v>563.66666666666663</c:v>
                </c:pt>
                <c:pt idx="6765">
                  <c:v>563.75</c:v>
                </c:pt>
                <c:pt idx="6766">
                  <c:v>563.83333333333337</c:v>
                </c:pt>
                <c:pt idx="6767">
                  <c:v>563.91666666666663</c:v>
                </c:pt>
                <c:pt idx="6768">
                  <c:v>564</c:v>
                </c:pt>
                <c:pt idx="6769">
                  <c:v>564.08333333333326</c:v>
                </c:pt>
                <c:pt idx="6770">
                  <c:v>564.16666666666663</c:v>
                </c:pt>
                <c:pt idx="6771">
                  <c:v>564.25</c:v>
                </c:pt>
                <c:pt idx="6772">
                  <c:v>564.33333333333326</c:v>
                </c:pt>
                <c:pt idx="6773">
                  <c:v>564.41666666666674</c:v>
                </c:pt>
                <c:pt idx="6774">
                  <c:v>564.5</c:v>
                </c:pt>
                <c:pt idx="6775">
                  <c:v>564.58333333333337</c:v>
                </c:pt>
                <c:pt idx="6776">
                  <c:v>564.66666666666674</c:v>
                </c:pt>
                <c:pt idx="6777">
                  <c:v>564.75</c:v>
                </c:pt>
                <c:pt idx="6778">
                  <c:v>564.83333333333337</c:v>
                </c:pt>
                <c:pt idx="6779">
                  <c:v>564.91666666666663</c:v>
                </c:pt>
                <c:pt idx="6780">
                  <c:v>565</c:v>
                </c:pt>
                <c:pt idx="6781">
                  <c:v>565.08333333333337</c:v>
                </c:pt>
                <c:pt idx="6782">
                  <c:v>565.16666666666663</c:v>
                </c:pt>
                <c:pt idx="6783">
                  <c:v>565.25</c:v>
                </c:pt>
                <c:pt idx="6784">
                  <c:v>565.33333333333326</c:v>
                </c:pt>
                <c:pt idx="6785">
                  <c:v>565.41666666666663</c:v>
                </c:pt>
                <c:pt idx="6786">
                  <c:v>565.5</c:v>
                </c:pt>
                <c:pt idx="6787">
                  <c:v>565.58333333333326</c:v>
                </c:pt>
                <c:pt idx="6788">
                  <c:v>565.66666666666674</c:v>
                </c:pt>
                <c:pt idx="6789">
                  <c:v>565.75</c:v>
                </c:pt>
                <c:pt idx="6790">
                  <c:v>565.83333333333337</c:v>
                </c:pt>
                <c:pt idx="6791">
                  <c:v>565.91666666666674</c:v>
                </c:pt>
                <c:pt idx="6792">
                  <c:v>566</c:v>
                </c:pt>
                <c:pt idx="6793">
                  <c:v>566.08333333333337</c:v>
                </c:pt>
                <c:pt idx="6794">
                  <c:v>566.16666666666663</c:v>
                </c:pt>
                <c:pt idx="6795">
                  <c:v>566.25</c:v>
                </c:pt>
                <c:pt idx="6796">
                  <c:v>566.33333333333337</c:v>
                </c:pt>
                <c:pt idx="6797">
                  <c:v>566.41666666666663</c:v>
                </c:pt>
                <c:pt idx="6798">
                  <c:v>566.5</c:v>
                </c:pt>
                <c:pt idx="6799">
                  <c:v>566.58333333333326</c:v>
                </c:pt>
                <c:pt idx="6800">
                  <c:v>566.66666666666663</c:v>
                </c:pt>
                <c:pt idx="6801">
                  <c:v>566.75</c:v>
                </c:pt>
                <c:pt idx="6802">
                  <c:v>566.83333333333326</c:v>
                </c:pt>
                <c:pt idx="6803">
                  <c:v>566.91666666666674</c:v>
                </c:pt>
                <c:pt idx="6804">
                  <c:v>567</c:v>
                </c:pt>
                <c:pt idx="6805">
                  <c:v>567.08333333333337</c:v>
                </c:pt>
                <c:pt idx="6806">
                  <c:v>567.16666666666674</c:v>
                </c:pt>
                <c:pt idx="6807">
                  <c:v>567.25</c:v>
                </c:pt>
                <c:pt idx="6808">
                  <c:v>567.33333333333337</c:v>
                </c:pt>
                <c:pt idx="6809">
                  <c:v>567.41666666666663</c:v>
                </c:pt>
                <c:pt idx="6810">
                  <c:v>567.5</c:v>
                </c:pt>
                <c:pt idx="6811">
                  <c:v>567.58333333333337</c:v>
                </c:pt>
                <c:pt idx="6812">
                  <c:v>567.66666666666663</c:v>
                </c:pt>
                <c:pt idx="6813">
                  <c:v>567.75</c:v>
                </c:pt>
                <c:pt idx="6814">
                  <c:v>567.83333333333326</c:v>
                </c:pt>
                <c:pt idx="6815">
                  <c:v>567.91666666666663</c:v>
                </c:pt>
                <c:pt idx="6816">
                  <c:v>568</c:v>
                </c:pt>
                <c:pt idx="6817">
                  <c:v>568.08333333333326</c:v>
                </c:pt>
                <c:pt idx="6818">
                  <c:v>568.16666666666674</c:v>
                </c:pt>
                <c:pt idx="6819">
                  <c:v>568.25</c:v>
                </c:pt>
                <c:pt idx="6820">
                  <c:v>568.33333333333337</c:v>
                </c:pt>
                <c:pt idx="6821">
                  <c:v>568.41666666666674</c:v>
                </c:pt>
                <c:pt idx="6822">
                  <c:v>568.5</c:v>
                </c:pt>
                <c:pt idx="6823">
                  <c:v>568.58333333333337</c:v>
                </c:pt>
                <c:pt idx="6824">
                  <c:v>568.66666666666663</c:v>
                </c:pt>
                <c:pt idx="6825">
                  <c:v>568.75</c:v>
                </c:pt>
                <c:pt idx="6826">
                  <c:v>568.83333333333337</c:v>
                </c:pt>
                <c:pt idx="6827">
                  <c:v>568.91666666666663</c:v>
                </c:pt>
                <c:pt idx="6828">
                  <c:v>569</c:v>
                </c:pt>
                <c:pt idx="6829">
                  <c:v>569.08333333333326</c:v>
                </c:pt>
                <c:pt idx="6830">
                  <c:v>569.16666666666663</c:v>
                </c:pt>
                <c:pt idx="6831">
                  <c:v>569.25</c:v>
                </c:pt>
                <c:pt idx="6832">
                  <c:v>569.33333333333326</c:v>
                </c:pt>
                <c:pt idx="6833">
                  <c:v>569.41666666666674</c:v>
                </c:pt>
                <c:pt idx="6834">
                  <c:v>569.5</c:v>
                </c:pt>
                <c:pt idx="6835">
                  <c:v>569.58333333333337</c:v>
                </c:pt>
                <c:pt idx="6836">
                  <c:v>569.66666666666674</c:v>
                </c:pt>
                <c:pt idx="6837">
                  <c:v>569.75</c:v>
                </c:pt>
                <c:pt idx="6838">
                  <c:v>569.83333333333337</c:v>
                </c:pt>
                <c:pt idx="6839">
                  <c:v>569.91666666666663</c:v>
                </c:pt>
                <c:pt idx="6840">
                  <c:v>570</c:v>
                </c:pt>
                <c:pt idx="6841">
                  <c:v>570.08333333333337</c:v>
                </c:pt>
                <c:pt idx="6842">
                  <c:v>570.16666666666663</c:v>
                </c:pt>
                <c:pt idx="6843">
                  <c:v>570.25</c:v>
                </c:pt>
                <c:pt idx="6844">
                  <c:v>570.33333333333326</c:v>
                </c:pt>
                <c:pt idx="6845">
                  <c:v>570.41666666666663</c:v>
                </c:pt>
                <c:pt idx="6846">
                  <c:v>570.5</c:v>
                </c:pt>
                <c:pt idx="6847">
                  <c:v>570.58333333333326</c:v>
                </c:pt>
                <c:pt idx="6848">
                  <c:v>570.66666666666674</c:v>
                </c:pt>
                <c:pt idx="6849">
                  <c:v>570.75</c:v>
                </c:pt>
                <c:pt idx="6850">
                  <c:v>570.83333333333337</c:v>
                </c:pt>
                <c:pt idx="6851">
                  <c:v>570.91666666666674</c:v>
                </c:pt>
                <c:pt idx="6852">
                  <c:v>571</c:v>
                </c:pt>
                <c:pt idx="6853">
                  <c:v>571.08333333333337</c:v>
                </c:pt>
                <c:pt idx="6854">
                  <c:v>571.16666666666663</c:v>
                </c:pt>
                <c:pt idx="6855">
                  <c:v>571.25</c:v>
                </c:pt>
                <c:pt idx="6856">
                  <c:v>571.33333333333337</c:v>
                </c:pt>
                <c:pt idx="6857">
                  <c:v>571.41666666666663</c:v>
                </c:pt>
                <c:pt idx="6858">
                  <c:v>571.5</c:v>
                </c:pt>
                <c:pt idx="6859">
                  <c:v>571.58333333333326</c:v>
                </c:pt>
                <c:pt idx="6860">
                  <c:v>571.66666666666663</c:v>
                </c:pt>
                <c:pt idx="6861">
                  <c:v>571.75</c:v>
                </c:pt>
                <c:pt idx="6862">
                  <c:v>571.83333333333326</c:v>
                </c:pt>
                <c:pt idx="6863">
                  <c:v>571.91666666666674</c:v>
                </c:pt>
                <c:pt idx="6864">
                  <c:v>572</c:v>
                </c:pt>
                <c:pt idx="6865">
                  <c:v>572.08333333333337</c:v>
                </c:pt>
                <c:pt idx="6866">
                  <c:v>572.16666666666674</c:v>
                </c:pt>
                <c:pt idx="6867">
                  <c:v>572.25</c:v>
                </c:pt>
                <c:pt idx="6868">
                  <c:v>572.33333333333337</c:v>
                </c:pt>
                <c:pt idx="6869">
                  <c:v>572.41666666666663</c:v>
                </c:pt>
                <c:pt idx="6870">
                  <c:v>572.5</c:v>
                </c:pt>
                <c:pt idx="6871">
                  <c:v>572.58333333333337</c:v>
                </c:pt>
                <c:pt idx="6872">
                  <c:v>572.66666666666663</c:v>
                </c:pt>
                <c:pt idx="6873">
                  <c:v>572.75</c:v>
                </c:pt>
                <c:pt idx="6874">
                  <c:v>572.83333333333326</c:v>
                </c:pt>
                <c:pt idx="6875">
                  <c:v>572.91666666666663</c:v>
                </c:pt>
                <c:pt idx="6876">
                  <c:v>573</c:v>
                </c:pt>
                <c:pt idx="6877">
                  <c:v>573.08333333333326</c:v>
                </c:pt>
                <c:pt idx="6878">
                  <c:v>573.16666666666674</c:v>
                </c:pt>
                <c:pt idx="6879">
                  <c:v>573.25</c:v>
                </c:pt>
                <c:pt idx="6880">
                  <c:v>573.33333333333337</c:v>
                </c:pt>
                <c:pt idx="6881">
                  <c:v>573.41666666666674</c:v>
                </c:pt>
                <c:pt idx="6882">
                  <c:v>573.5</c:v>
                </c:pt>
                <c:pt idx="6883">
                  <c:v>573.58333333333337</c:v>
                </c:pt>
                <c:pt idx="6884">
                  <c:v>573.66666666666663</c:v>
                </c:pt>
                <c:pt idx="6885">
                  <c:v>573.75</c:v>
                </c:pt>
                <c:pt idx="6886">
                  <c:v>573.83333333333337</c:v>
                </c:pt>
                <c:pt idx="6887">
                  <c:v>573.91666666666663</c:v>
                </c:pt>
                <c:pt idx="6888">
                  <c:v>574</c:v>
                </c:pt>
                <c:pt idx="6889">
                  <c:v>574.08333333333326</c:v>
                </c:pt>
                <c:pt idx="6890">
                  <c:v>574.16666666666663</c:v>
                </c:pt>
                <c:pt idx="6891">
                  <c:v>574.25</c:v>
                </c:pt>
                <c:pt idx="6892">
                  <c:v>574.33333333333326</c:v>
                </c:pt>
                <c:pt idx="6893">
                  <c:v>574.41666666666674</c:v>
                </c:pt>
                <c:pt idx="6894">
                  <c:v>574.5</c:v>
                </c:pt>
                <c:pt idx="6895">
                  <c:v>574.58333333333337</c:v>
                </c:pt>
                <c:pt idx="6896">
                  <c:v>574.66666666666674</c:v>
                </c:pt>
                <c:pt idx="6897">
                  <c:v>574.75</c:v>
                </c:pt>
                <c:pt idx="6898">
                  <c:v>574.83333333333337</c:v>
                </c:pt>
                <c:pt idx="6899">
                  <c:v>574.91666666666663</c:v>
                </c:pt>
                <c:pt idx="6900">
                  <c:v>575</c:v>
                </c:pt>
              </c:numCache>
            </c:numRef>
          </c:xVal>
          <c:yVal>
            <c:numRef>
              <c:f>'10NiHPATiO2-2'!$I$3:$I$6903</c:f>
              <c:numCache>
                <c:formatCode>General</c:formatCode>
                <c:ptCount val="6901"/>
                <c:pt idx="0">
                  <c:v>100</c:v>
                </c:pt>
                <c:pt idx="1">
                  <c:v>99.998214607436196</c:v>
                </c:pt>
                <c:pt idx="2">
                  <c:v>99.995811004150838</c:v>
                </c:pt>
                <c:pt idx="3">
                  <c:v>99.992712178751205</c:v>
                </c:pt>
                <c:pt idx="4">
                  <c:v>99.989680473372786</c:v>
                </c:pt>
                <c:pt idx="5">
                  <c:v>99.986209308487133</c:v>
                </c:pt>
                <c:pt idx="6">
                  <c:v>99.983530159851625</c:v>
                </c:pt>
                <c:pt idx="7">
                  <c:v>99.980596661662105</c:v>
                </c:pt>
                <c:pt idx="8">
                  <c:v>99.977333922105444</c:v>
                </c:pt>
                <c:pt idx="9">
                  <c:v>99.973935529453314</c:v>
                </c:pt>
                <c:pt idx="10">
                  <c:v>99.970919367658752</c:v>
                </c:pt>
                <c:pt idx="11">
                  <c:v>99.967554181753954</c:v>
                </c:pt>
                <c:pt idx="12">
                  <c:v>99.964859489534575</c:v>
                </c:pt>
                <c:pt idx="13">
                  <c:v>99.961854632164631</c:v>
                </c:pt>
                <c:pt idx="14">
                  <c:v>99.958435043716321</c:v>
                </c:pt>
                <c:pt idx="15">
                  <c:v>99.955736112337732</c:v>
                </c:pt>
                <c:pt idx="16">
                  <c:v>99.952521416585697</c:v>
                </c:pt>
                <c:pt idx="17">
                  <c:v>99.949313786099083</c:v>
                </c:pt>
                <c:pt idx="18">
                  <c:v>99.94665724631281</c:v>
                </c:pt>
                <c:pt idx="19">
                  <c:v>99.943831140157201</c:v>
                </c:pt>
                <c:pt idx="20">
                  <c:v>99.94101209926697</c:v>
                </c:pt>
                <c:pt idx="21">
                  <c:v>99.938200123642133</c:v>
                </c:pt>
                <c:pt idx="22">
                  <c:v>99.935027819482457</c:v>
                </c:pt>
                <c:pt idx="23">
                  <c:v>99.93292237039654</c:v>
                </c:pt>
                <c:pt idx="24">
                  <c:v>99.930548441225824</c:v>
                </c:pt>
                <c:pt idx="25">
                  <c:v>99.927849509847206</c:v>
                </c:pt>
                <c:pt idx="26">
                  <c:v>99.925454384880325</c:v>
                </c:pt>
                <c:pt idx="27">
                  <c:v>99.922649474520881</c:v>
                </c:pt>
                <c:pt idx="28">
                  <c:v>99.920445111719502</c:v>
                </c:pt>
                <c:pt idx="29">
                  <c:v>99.917795637198608</c:v>
                </c:pt>
                <c:pt idx="30">
                  <c:v>99.915280402720128</c:v>
                </c:pt>
                <c:pt idx="31">
                  <c:v>99.912955930407136</c:v>
                </c:pt>
                <c:pt idx="32">
                  <c:v>99.910624392828751</c:v>
                </c:pt>
                <c:pt idx="33">
                  <c:v>99.907501545526799</c:v>
                </c:pt>
                <c:pt idx="34">
                  <c:v>99.905198269009972</c:v>
                </c:pt>
                <c:pt idx="35">
                  <c:v>99.902280314404308</c:v>
                </c:pt>
                <c:pt idx="36">
                  <c:v>99.899376490329416</c:v>
                </c:pt>
                <c:pt idx="37">
                  <c:v>99.897108540139527</c:v>
                </c:pt>
                <c:pt idx="38">
                  <c:v>99.894261238187767</c:v>
                </c:pt>
                <c:pt idx="39">
                  <c:v>99.891519915216819</c:v>
                </c:pt>
                <c:pt idx="40">
                  <c:v>99.889343813476984</c:v>
                </c:pt>
                <c:pt idx="41">
                  <c:v>99.886284553563542</c:v>
                </c:pt>
                <c:pt idx="42">
                  <c:v>99.88400247284288</c:v>
                </c:pt>
                <c:pt idx="43">
                  <c:v>99.881840501633846</c:v>
                </c:pt>
                <c:pt idx="44">
                  <c:v>99.878548087962557</c:v>
                </c:pt>
                <c:pt idx="45">
                  <c:v>99.875849156583953</c:v>
                </c:pt>
                <c:pt idx="46">
                  <c:v>99.87244369866643</c:v>
                </c:pt>
                <c:pt idx="47">
                  <c:v>99.869052371279693</c:v>
                </c:pt>
                <c:pt idx="48">
                  <c:v>99.866056698754747</c:v>
                </c:pt>
                <c:pt idx="49">
                  <c:v>99.862269716506233</c:v>
                </c:pt>
                <c:pt idx="50">
                  <c:v>99.859881656804731</c:v>
                </c:pt>
                <c:pt idx="51">
                  <c:v>99.856815331625896</c:v>
                </c:pt>
                <c:pt idx="52">
                  <c:v>99.854709882539964</c:v>
                </c:pt>
                <c:pt idx="53">
                  <c:v>99.853339221054483</c:v>
                </c:pt>
                <c:pt idx="54">
                  <c:v>99.851304424622441</c:v>
                </c:pt>
                <c:pt idx="55">
                  <c:v>99.849255497659627</c:v>
                </c:pt>
                <c:pt idx="56">
                  <c:v>99.847383202331528</c:v>
                </c:pt>
                <c:pt idx="57">
                  <c:v>99.844754923606828</c:v>
                </c:pt>
                <c:pt idx="58">
                  <c:v>99.842854367217171</c:v>
                </c:pt>
                <c:pt idx="59">
                  <c:v>99.840332067473284</c:v>
                </c:pt>
                <c:pt idx="60">
                  <c:v>99.838530424799075</c:v>
                </c:pt>
                <c:pt idx="61">
                  <c:v>99.835951602932084</c:v>
                </c:pt>
                <c:pt idx="62">
                  <c:v>99.833351585268915</c:v>
                </c:pt>
                <c:pt idx="63">
                  <c:v>99.830709176013428</c:v>
                </c:pt>
                <c:pt idx="64">
                  <c:v>99.828109158350259</c:v>
                </c:pt>
                <c:pt idx="65">
                  <c:v>99.82561511966793</c:v>
                </c:pt>
                <c:pt idx="66">
                  <c:v>99.82239335865053</c:v>
                </c:pt>
                <c:pt idx="67">
                  <c:v>99.819171597633144</c:v>
                </c:pt>
                <c:pt idx="68">
                  <c:v>99.815978097677288</c:v>
                </c:pt>
                <c:pt idx="69">
                  <c:v>99.811936765874762</c:v>
                </c:pt>
                <c:pt idx="70">
                  <c:v>99.808538373222646</c:v>
                </c:pt>
                <c:pt idx="71">
                  <c:v>99.805083458447413</c:v>
                </c:pt>
                <c:pt idx="72">
                  <c:v>99.80127528040272</c:v>
                </c:pt>
                <c:pt idx="73">
                  <c:v>99.798336130000877</c:v>
                </c:pt>
                <c:pt idx="74">
                  <c:v>99.794817627837148</c:v>
                </c:pt>
                <c:pt idx="75">
                  <c:v>99.792033913273869</c:v>
                </c:pt>
                <c:pt idx="76">
                  <c:v>99.788437693190843</c:v>
                </c:pt>
                <c:pt idx="77">
                  <c:v>99.784954517354052</c:v>
                </c:pt>
                <c:pt idx="78">
                  <c:v>99.78140775412875</c:v>
                </c:pt>
                <c:pt idx="79">
                  <c:v>99.777769142453408</c:v>
                </c:pt>
                <c:pt idx="80">
                  <c:v>99.774045747593391</c:v>
                </c:pt>
                <c:pt idx="81">
                  <c:v>99.769714739909915</c:v>
                </c:pt>
                <c:pt idx="82">
                  <c:v>99.766224498807745</c:v>
                </c:pt>
                <c:pt idx="83">
                  <c:v>99.762727192440167</c:v>
                </c:pt>
                <c:pt idx="84">
                  <c:v>99.759074450234039</c:v>
                </c:pt>
                <c:pt idx="85">
                  <c:v>99.756149430362967</c:v>
                </c:pt>
                <c:pt idx="86">
                  <c:v>99.752581471341514</c:v>
                </c:pt>
                <c:pt idx="87">
                  <c:v>99.748462421619706</c:v>
                </c:pt>
                <c:pt idx="88">
                  <c:v>99.745198269009975</c:v>
                </c:pt>
                <c:pt idx="89">
                  <c:v>99.741227589861339</c:v>
                </c:pt>
                <c:pt idx="90">
                  <c:v>99.737299302305033</c:v>
                </c:pt>
                <c:pt idx="91">
                  <c:v>99.733314492625624</c:v>
                </c:pt>
                <c:pt idx="92">
                  <c:v>99.729294356619263</c:v>
                </c:pt>
                <c:pt idx="93">
                  <c:v>99.725401395389909</c:v>
                </c:pt>
                <c:pt idx="94">
                  <c:v>99.721388324648927</c:v>
                </c:pt>
                <c:pt idx="95">
                  <c:v>99.717452971827257</c:v>
                </c:pt>
                <c:pt idx="96">
                  <c:v>99.71290294091672</c:v>
                </c:pt>
                <c:pt idx="97">
                  <c:v>99.708918131237297</c:v>
                </c:pt>
                <c:pt idx="98">
                  <c:v>99.70501810474255</c:v>
                </c:pt>
                <c:pt idx="99">
                  <c:v>99.700439812770469</c:v>
                </c:pt>
                <c:pt idx="100">
                  <c:v>99.696532721010328</c:v>
                </c:pt>
                <c:pt idx="101">
                  <c:v>99.692095734346012</c:v>
                </c:pt>
                <c:pt idx="102">
                  <c:v>99.688464187936063</c:v>
                </c:pt>
                <c:pt idx="103">
                  <c:v>99.684090788660242</c:v>
                </c:pt>
                <c:pt idx="104">
                  <c:v>99.679646736730547</c:v>
                </c:pt>
                <c:pt idx="105">
                  <c:v>99.676311931466927</c:v>
                </c:pt>
                <c:pt idx="106">
                  <c:v>99.672291795460566</c:v>
                </c:pt>
                <c:pt idx="107">
                  <c:v>99.668201006800317</c:v>
                </c:pt>
                <c:pt idx="108">
                  <c:v>99.664046630751571</c:v>
                </c:pt>
                <c:pt idx="109">
                  <c:v>99.660634107568669</c:v>
                </c:pt>
                <c:pt idx="110">
                  <c:v>99.656288969354407</c:v>
                </c:pt>
                <c:pt idx="111">
                  <c:v>99.65196502693631</c:v>
                </c:pt>
                <c:pt idx="112">
                  <c:v>99.647711737172116</c:v>
                </c:pt>
                <c:pt idx="113">
                  <c:v>99.643013335688423</c:v>
                </c:pt>
                <c:pt idx="114">
                  <c:v>99.638541022697154</c:v>
                </c:pt>
                <c:pt idx="115">
                  <c:v>99.634273602402189</c:v>
                </c:pt>
                <c:pt idx="116">
                  <c:v>99.630083900026506</c:v>
                </c:pt>
                <c:pt idx="117">
                  <c:v>99.625194736377281</c:v>
                </c:pt>
                <c:pt idx="118">
                  <c:v>99.621033295063157</c:v>
                </c:pt>
                <c:pt idx="119">
                  <c:v>99.61697783272983</c:v>
                </c:pt>
                <c:pt idx="120">
                  <c:v>99.612922370396532</c:v>
                </c:pt>
                <c:pt idx="121">
                  <c:v>99.608075598339653</c:v>
                </c:pt>
                <c:pt idx="122">
                  <c:v>99.60399894021019</c:v>
                </c:pt>
                <c:pt idx="123">
                  <c:v>99.599229886072592</c:v>
                </c:pt>
                <c:pt idx="124">
                  <c:v>99.594383114015713</c:v>
                </c:pt>
                <c:pt idx="125">
                  <c:v>99.590179281109243</c:v>
                </c:pt>
                <c:pt idx="126">
                  <c:v>99.585495010156308</c:v>
                </c:pt>
                <c:pt idx="127">
                  <c:v>99.580959109776543</c:v>
                </c:pt>
                <c:pt idx="128">
                  <c:v>99.575716682857902</c:v>
                </c:pt>
                <c:pt idx="129">
                  <c:v>99.571223174070468</c:v>
                </c:pt>
                <c:pt idx="130">
                  <c:v>99.566736730548442</c:v>
                </c:pt>
                <c:pt idx="131">
                  <c:v>99.562229091230236</c:v>
                </c:pt>
                <c:pt idx="132">
                  <c:v>99.557615472931204</c:v>
                </c:pt>
                <c:pt idx="133">
                  <c:v>99.552825222997441</c:v>
                </c:pt>
                <c:pt idx="134">
                  <c:v>99.547490947628702</c:v>
                </c:pt>
                <c:pt idx="135">
                  <c:v>99.542884394595063</c:v>
                </c:pt>
                <c:pt idx="136">
                  <c:v>99.538185993111355</c:v>
                </c:pt>
                <c:pt idx="137">
                  <c:v>99.533353351585262</c:v>
                </c:pt>
                <c:pt idx="138">
                  <c:v>99.528040272012717</c:v>
                </c:pt>
                <c:pt idx="139">
                  <c:v>99.52356089375607</c:v>
                </c:pt>
                <c:pt idx="140">
                  <c:v>99.518360858429745</c:v>
                </c:pt>
                <c:pt idx="141">
                  <c:v>99.51378256645765</c:v>
                </c:pt>
                <c:pt idx="142">
                  <c:v>99.508568400600538</c:v>
                </c:pt>
                <c:pt idx="143">
                  <c:v>99.502767817716148</c:v>
                </c:pt>
                <c:pt idx="144">
                  <c:v>99.49771615296298</c:v>
                </c:pt>
                <c:pt idx="145">
                  <c:v>99.492431334452007</c:v>
                </c:pt>
                <c:pt idx="146">
                  <c:v>99.487195972798716</c:v>
                </c:pt>
                <c:pt idx="147">
                  <c:v>99.482116046984004</c:v>
                </c:pt>
                <c:pt idx="148">
                  <c:v>99.477142100150132</c:v>
                </c:pt>
                <c:pt idx="149">
                  <c:v>99.472118696458523</c:v>
                </c:pt>
                <c:pt idx="150">
                  <c:v>99.466296917777967</c:v>
                </c:pt>
                <c:pt idx="151">
                  <c:v>99.46119579616709</c:v>
                </c:pt>
                <c:pt idx="152">
                  <c:v>99.456179457740873</c:v>
                </c:pt>
                <c:pt idx="153">
                  <c:v>99.451120727722326</c:v>
                </c:pt>
                <c:pt idx="154">
                  <c:v>99.445228296387882</c:v>
                </c:pt>
                <c:pt idx="155">
                  <c:v>99.439385321911161</c:v>
                </c:pt>
                <c:pt idx="156">
                  <c:v>99.43363419588448</c:v>
                </c:pt>
                <c:pt idx="157">
                  <c:v>99.427671111896132</c:v>
                </c:pt>
                <c:pt idx="158">
                  <c:v>99.421630309988501</c:v>
                </c:pt>
                <c:pt idx="159">
                  <c:v>99.415624834407851</c:v>
                </c:pt>
                <c:pt idx="160">
                  <c:v>99.409675880950275</c:v>
                </c:pt>
                <c:pt idx="161">
                  <c:v>99.404383997173881</c:v>
                </c:pt>
                <c:pt idx="162">
                  <c:v>99.398046454119921</c:v>
                </c:pt>
                <c:pt idx="163">
                  <c:v>99.391934999558416</c:v>
                </c:pt>
                <c:pt idx="164">
                  <c:v>99.3853148458889</c:v>
                </c:pt>
                <c:pt idx="165">
                  <c:v>99.379535458800675</c:v>
                </c:pt>
                <c:pt idx="166">
                  <c:v>99.373127263092812</c:v>
                </c:pt>
                <c:pt idx="167">
                  <c:v>99.367312549677635</c:v>
                </c:pt>
                <c:pt idx="168">
                  <c:v>99.360791309723552</c:v>
                </c:pt>
                <c:pt idx="169">
                  <c:v>99.35506137949308</c:v>
                </c:pt>
                <c:pt idx="170">
                  <c:v>99.348752097500665</c:v>
                </c:pt>
                <c:pt idx="171">
                  <c:v>99.342902057758536</c:v>
                </c:pt>
                <c:pt idx="172">
                  <c:v>99.337009626424091</c:v>
                </c:pt>
                <c:pt idx="173">
                  <c:v>99.331187847743522</c:v>
                </c:pt>
                <c:pt idx="174">
                  <c:v>99.326192705113485</c:v>
                </c:pt>
                <c:pt idx="175">
                  <c:v>99.320710059171603</c:v>
                </c:pt>
                <c:pt idx="176">
                  <c:v>99.314605669875476</c:v>
                </c:pt>
                <c:pt idx="177">
                  <c:v>99.309137154464352</c:v>
                </c:pt>
                <c:pt idx="178">
                  <c:v>99.303809944361035</c:v>
                </c:pt>
                <c:pt idx="179">
                  <c:v>99.297571315022509</c:v>
                </c:pt>
                <c:pt idx="180">
                  <c:v>99.291184315110826</c:v>
                </c:pt>
                <c:pt idx="181">
                  <c:v>99.284656009891378</c:v>
                </c:pt>
                <c:pt idx="182">
                  <c:v>99.277753245606277</c:v>
                </c:pt>
                <c:pt idx="183">
                  <c:v>99.271232005652209</c:v>
                </c:pt>
                <c:pt idx="184">
                  <c:v>99.264209131855523</c:v>
                </c:pt>
                <c:pt idx="185">
                  <c:v>99.258019959374735</c:v>
                </c:pt>
                <c:pt idx="186">
                  <c:v>99.251484588889866</c:v>
                </c:pt>
                <c:pt idx="187">
                  <c:v>99.244631281462503</c:v>
                </c:pt>
                <c:pt idx="188">
                  <c:v>99.237601342400424</c:v>
                </c:pt>
                <c:pt idx="189">
                  <c:v>99.230592599134496</c:v>
                </c:pt>
                <c:pt idx="190">
                  <c:v>99.223831140157202</c:v>
                </c:pt>
                <c:pt idx="191">
                  <c:v>99.217105007506831</c:v>
                </c:pt>
                <c:pt idx="192">
                  <c:v>99.210442462244984</c:v>
                </c:pt>
                <c:pt idx="193">
                  <c:v>99.203751655921565</c:v>
                </c:pt>
                <c:pt idx="194">
                  <c:v>99.19692660955576</c:v>
                </c:pt>
                <c:pt idx="195">
                  <c:v>99.190016780005294</c:v>
                </c:pt>
                <c:pt idx="196">
                  <c:v>99.183177603108703</c:v>
                </c:pt>
                <c:pt idx="197">
                  <c:v>99.176402013600622</c:v>
                </c:pt>
                <c:pt idx="198">
                  <c:v>99.169555771438667</c:v>
                </c:pt>
                <c:pt idx="199">
                  <c:v>99.162978009361481</c:v>
                </c:pt>
                <c:pt idx="200">
                  <c:v>99.155707851276162</c:v>
                </c:pt>
                <c:pt idx="201">
                  <c:v>99.149031175483529</c:v>
                </c:pt>
                <c:pt idx="202">
                  <c:v>99.142538196591005</c:v>
                </c:pt>
                <c:pt idx="203">
                  <c:v>99.135790868144483</c:v>
                </c:pt>
                <c:pt idx="204">
                  <c:v>99.128075598339663</c:v>
                </c:pt>
                <c:pt idx="205">
                  <c:v>99.120876092908247</c:v>
                </c:pt>
                <c:pt idx="206">
                  <c:v>99.112524949218397</c:v>
                </c:pt>
                <c:pt idx="207">
                  <c:v>99.104597721451896</c:v>
                </c:pt>
                <c:pt idx="208">
                  <c:v>99.097532456062879</c:v>
                </c:pt>
                <c:pt idx="209">
                  <c:v>99.089767729400336</c:v>
                </c:pt>
                <c:pt idx="210">
                  <c:v>99.081946480614675</c:v>
                </c:pt>
                <c:pt idx="211">
                  <c:v>99.074075774971305</c:v>
                </c:pt>
                <c:pt idx="212">
                  <c:v>99.066311048308748</c:v>
                </c:pt>
                <c:pt idx="213">
                  <c:v>99.058652300627045</c:v>
                </c:pt>
                <c:pt idx="214">
                  <c:v>99.051120727722335</c:v>
                </c:pt>
                <c:pt idx="215">
                  <c:v>99.043038064117283</c:v>
                </c:pt>
                <c:pt idx="216">
                  <c:v>99.035612470193414</c:v>
                </c:pt>
                <c:pt idx="217">
                  <c:v>99.028080897288689</c:v>
                </c:pt>
                <c:pt idx="218">
                  <c:v>99.02091671818421</c:v>
                </c:pt>
                <c:pt idx="219">
                  <c:v>99.012883511436897</c:v>
                </c:pt>
                <c:pt idx="220">
                  <c:v>99.005521504901537</c:v>
                </c:pt>
                <c:pt idx="221">
                  <c:v>98.998053519385323</c:v>
                </c:pt>
                <c:pt idx="222">
                  <c:v>98.989320851364468</c:v>
                </c:pt>
                <c:pt idx="223">
                  <c:v>98.981471341517263</c:v>
                </c:pt>
                <c:pt idx="224">
                  <c:v>98.973042479908145</c:v>
                </c:pt>
                <c:pt idx="225">
                  <c:v>98.965397862757214</c:v>
                </c:pt>
                <c:pt idx="226">
                  <c:v>98.956990196944261</c:v>
                </c:pt>
                <c:pt idx="227">
                  <c:v>98.948709705908328</c:v>
                </c:pt>
                <c:pt idx="228">
                  <c:v>98.941036827695854</c:v>
                </c:pt>
                <c:pt idx="229">
                  <c:v>98.932593835555934</c:v>
                </c:pt>
                <c:pt idx="230">
                  <c:v>98.924588889870165</c:v>
                </c:pt>
                <c:pt idx="231">
                  <c:v>98.916492095734341</c:v>
                </c:pt>
                <c:pt idx="232">
                  <c:v>98.908465954252407</c:v>
                </c:pt>
                <c:pt idx="233">
                  <c:v>98.900524595955133</c:v>
                </c:pt>
                <c:pt idx="234">
                  <c:v>98.892752804027197</c:v>
                </c:pt>
                <c:pt idx="235">
                  <c:v>98.884832641526103</c:v>
                </c:pt>
                <c:pt idx="236">
                  <c:v>98.876721716859493</c:v>
                </c:pt>
                <c:pt idx="237">
                  <c:v>98.868547204804386</c:v>
                </c:pt>
                <c:pt idx="238">
                  <c:v>98.860521063322437</c:v>
                </c:pt>
                <c:pt idx="239">
                  <c:v>98.852516117636654</c:v>
                </c:pt>
                <c:pt idx="240">
                  <c:v>98.84459595513556</c:v>
                </c:pt>
                <c:pt idx="241">
                  <c:v>98.836739380022962</c:v>
                </c:pt>
                <c:pt idx="242">
                  <c:v>98.828783891194902</c:v>
                </c:pt>
                <c:pt idx="243">
                  <c:v>98.819938178927842</c:v>
                </c:pt>
                <c:pt idx="244">
                  <c:v>98.811721275280405</c:v>
                </c:pt>
                <c:pt idx="245">
                  <c:v>98.802833171421</c:v>
                </c:pt>
                <c:pt idx="246">
                  <c:v>98.794566810915825</c:v>
                </c:pt>
                <c:pt idx="247">
                  <c:v>98.7855656628102</c:v>
                </c:pt>
                <c:pt idx="248">
                  <c:v>98.776402013600631</c:v>
                </c:pt>
                <c:pt idx="249">
                  <c:v>98.76720303806411</c:v>
                </c:pt>
                <c:pt idx="250">
                  <c:v>98.758131237304596</c:v>
                </c:pt>
                <c:pt idx="251">
                  <c:v>98.749165415525923</c:v>
                </c:pt>
                <c:pt idx="252">
                  <c:v>98.740270246401124</c:v>
                </c:pt>
                <c:pt idx="253">
                  <c:v>98.731276163560892</c:v>
                </c:pt>
                <c:pt idx="254">
                  <c:v>98.722176101739819</c:v>
                </c:pt>
                <c:pt idx="255">
                  <c:v>98.713287997880414</c:v>
                </c:pt>
                <c:pt idx="256">
                  <c:v>98.70368630221671</c:v>
                </c:pt>
                <c:pt idx="257">
                  <c:v>98.694169389737695</c:v>
                </c:pt>
                <c:pt idx="258">
                  <c:v>98.685443786982248</c:v>
                </c:pt>
                <c:pt idx="259">
                  <c:v>98.675439371191388</c:v>
                </c:pt>
                <c:pt idx="260">
                  <c:v>98.666742029497485</c:v>
                </c:pt>
                <c:pt idx="261">
                  <c:v>98.657133268568401</c:v>
                </c:pt>
                <c:pt idx="262">
                  <c:v>98.647432659189249</c:v>
                </c:pt>
                <c:pt idx="263">
                  <c:v>98.638615207983747</c:v>
                </c:pt>
                <c:pt idx="264">
                  <c:v>98.629804822043624</c:v>
                </c:pt>
                <c:pt idx="265">
                  <c:v>98.620365627483878</c:v>
                </c:pt>
                <c:pt idx="266">
                  <c:v>98.610975889781855</c:v>
                </c:pt>
                <c:pt idx="267">
                  <c:v>98.601981806941609</c:v>
                </c:pt>
                <c:pt idx="268">
                  <c:v>98.592902940916701</c:v>
                </c:pt>
                <c:pt idx="269">
                  <c:v>98.583181135741398</c:v>
                </c:pt>
                <c:pt idx="270">
                  <c:v>98.574229444493511</c:v>
                </c:pt>
                <c:pt idx="271">
                  <c:v>98.564479378256635</c:v>
                </c:pt>
                <c:pt idx="272">
                  <c:v>98.554785834142905</c:v>
                </c:pt>
                <c:pt idx="273">
                  <c:v>98.544972180517519</c:v>
                </c:pt>
                <c:pt idx="274">
                  <c:v>98.534395478230152</c:v>
                </c:pt>
                <c:pt idx="275">
                  <c:v>98.524836174158793</c:v>
                </c:pt>
                <c:pt idx="276">
                  <c:v>98.514563278283134</c:v>
                </c:pt>
                <c:pt idx="277">
                  <c:v>98.504382230857544</c:v>
                </c:pt>
                <c:pt idx="278">
                  <c:v>98.495006623686308</c:v>
                </c:pt>
                <c:pt idx="279">
                  <c:v>98.484712532014484</c:v>
                </c:pt>
                <c:pt idx="280">
                  <c:v>98.474241808707944</c:v>
                </c:pt>
                <c:pt idx="281">
                  <c:v>98.46452706879802</c:v>
                </c:pt>
                <c:pt idx="282">
                  <c:v>98.454169389737686</c:v>
                </c:pt>
                <c:pt idx="283">
                  <c:v>98.443726927492705</c:v>
                </c:pt>
                <c:pt idx="284">
                  <c:v>98.434252406606021</c:v>
                </c:pt>
                <c:pt idx="285">
                  <c:v>98.42407842444581</c:v>
                </c:pt>
                <c:pt idx="286">
                  <c:v>98.414497924578285</c:v>
                </c:pt>
                <c:pt idx="287">
                  <c:v>98.404373399275798</c:v>
                </c:pt>
                <c:pt idx="288">
                  <c:v>98.394107568665547</c:v>
                </c:pt>
                <c:pt idx="289">
                  <c:v>98.383898260178398</c:v>
                </c:pt>
                <c:pt idx="290">
                  <c:v>98.373745473814353</c:v>
                </c:pt>
                <c:pt idx="291">
                  <c:v>98.363204097853924</c:v>
                </c:pt>
                <c:pt idx="292">
                  <c:v>98.352719244016598</c:v>
                </c:pt>
                <c:pt idx="293">
                  <c:v>98.342269716506223</c:v>
                </c:pt>
                <c:pt idx="294">
                  <c:v>98.331876711118952</c:v>
                </c:pt>
                <c:pt idx="295">
                  <c:v>98.321674467897182</c:v>
                </c:pt>
                <c:pt idx="296">
                  <c:v>98.310808089728866</c:v>
                </c:pt>
                <c:pt idx="297">
                  <c:v>98.300535193853207</c:v>
                </c:pt>
                <c:pt idx="298">
                  <c:v>98.290099796873619</c:v>
                </c:pt>
                <c:pt idx="299">
                  <c:v>98.279028526009</c:v>
                </c:pt>
                <c:pt idx="300">
                  <c:v>98.267928994082823</c:v>
                </c:pt>
                <c:pt idx="301">
                  <c:v>98.256907180075956</c:v>
                </c:pt>
                <c:pt idx="302">
                  <c:v>98.246662545261856</c:v>
                </c:pt>
                <c:pt idx="303">
                  <c:v>98.235351055374011</c:v>
                </c:pt>
                <c:pt idx="304">
                  <c:v>98.224746092025072</c:v>
                </c:pt>
                <c:pt idx="305">
                  <c:v>98.213484058994979</c:v>
                </c:pt>
                <c:pt idx="306">
                  <c:v>98.202985074626866</c:v>
                </c:pt>
                <c:pt idx="307">
                  <c:v>98.191934999558413</c:v>
                </c:pt>
                <c:pt idx="308">
                  <c:v>98.181718625805885</c:v>
                </c:pt>
                <c:pt idx="309">
                  <c:v>98.170788660249045</c:v>
                </c:pt>
                <c:pt idx="310">
                  <c:v>98.159752715711377</c:v>
                </c:pt>
                <c:pt idx="311">
                  <c:v>98.148815684889158</c:v>
                </c:pt>
                <c:pt idx="312">
                  <c:v>98.137793870882277</c:v>
                </c:pt>
                <c:pt idx="313">
                  <c:v>98.126835644263878</c:v>
                </c:pt>
                <c:pt idx="314">
                  <c:v>98.11593393976861</c:v>
                </c:pt>
                <c:pt idx="315">
                  <c:v>98.104657776207702</c:v>
                </c:pt>
                <c:pt idx="316">
                  <c:v>98.093395743177609</c:v>
                </c:pt>
                <c:pt idx="317">
                  <c:v>98.082147840678275</c:v>
                </c:pt>
                <c:pt idx="318">
                  <c:v>98.070963525567436</c:v>
                </c:pt>
                <c:pt idx="319">
                  <c:v>98.059927581029754</c:v>
                </c:pt>
                <c:pt idx="320">
                  <c:v>98.049018811269093</c:v>
                </c:pt>
                <c:pt idx="321">
                  <c:v>98.038117106773811</c:v>
                </c:pt>
                <c:pt idx="322">
                  <c:v>98.026346374635679</c:v>
                </c:pt>
                <c:pt idx="323">
                  <c:v>98.015176190055641</c:v>
                </c:pt>
                <c:pt idx="324">
                  <c:v>98.003575024286846</c:v>
                </c:pt>
                <c:pt idx="325">
                  <c:v>97.992637993464626</c:v>
                </c:pt>
                <c:pt idx="326">
                  <c:v>97.981771615296296</c:v>
                </c:pt>
                <c:pt idx="327">
                  <c:v>97.970248167446783</c:v>
                </c:pt>
                <c:pt idx="328">
                  <c:v>97.959106243928275</c:v>
                </c:pt>
                <c:pt idx="329">
                  <c:v>97.947180075951593</c:v>
                </c:pt>
                <c:pt idx="330">
                  <c:v>97.936038152433085</c:v>
                </c:pt>
                <c:pt idx="331">
                  <c:v>97.924246224498802</c:v>
                </c:pt>
                <c:pt idx="332">
                  <c:v>97.912418970237567</c:v>
                </c:pt>
                <c:pt idx="333">
                  <c:v>97.900782478141821</c:v>
                </c:pt>
                <c:pt idx="334">
                  <c:v>97.889040007065276</c:v>
                </c:pt>
                <c:pt idx="335">
                  <c:v>97.877163295946303</c:v>
                </c:pt>
                <c:pt idx="336">
                  <c:v>97.865576260708295</c:v>
                </c:pt>
                <c:pt idx="337">
                  <c:v>97.853890311754824</c:v>
                </c:pt>
                <c:pt idx="338">
                  <c:v>97.841554358385594</c:v>
                </c:pt>
                <c:pt idx="339">
                  <c:v>97.829974388412964</c:v>
                </c:pt>
                <c:pt idx="340">
                  <c:v>97.817963437251606</c:v>
                </c:pt>
                <c:pt idx="341">
                  <c:v>97.805253024816736</c:v>
                </c:pt>
                <c:pt idx="342">
                  <c:v>97.793333922105461</c:v>
                </c:pt>
                <c:pt idx="343">
                  <c:v>97.780778945509127</c:v>
                </c:pt>
                <c:pt idx="344">
                  <c:v>97.768965821778664</c:v>
                </c:pt>
                <c:pt idx="345">
                  <c:v>97.75667226000175</c:v>
                </c:pt>
                <c:pt idx="346">
                  <c:v>97.744435220347953</c:v>
                </c:pt>
                <c:pt idx="347">
                  <c:v>97.732812858783007</c:v>
                </c:pt>
                <c:pt idx="348">
                  <c:v>97.720611145456147</c:v>
                </c:pt>
                <c:pt idx="349">
                  <c:v>97.708953457564249</c:v>
                </c:pt>
                <c:pt idx="350">
                  <c:v>97.696624569460383</c:v>
                </c:pt>
                <c:pt idx="351">
                  <c:v>97.68505873001854</c:v>
                </c:pt>
                <c:pt idx="352">
                  <c:v>97.672616797668454</c:v>
                </c:pt>
                <c:pt idx="353">
                  <c:v>97.6611216108805</c:v>
                </c:pt>
                <c:pt idx="354">
                  <c:v>97.648771526980482</c:v>
                </c:pt>
                <c:pt idx="355">
                  <c:v>97.636972533780792</c:v>
                </c:pt>
                <c:pt idx="356">
                  <c:v>97.624813212046277</c:v>
                </c:pt>
                <c:pt idx="357">
                  <c:v>97.612519650269363</c:v>
                </c:pt>
                <c:pt idx="358">
                  <c:v>97.600127174777001</c:v>
                </c:pt>
                <c:pt idx="359">
                  <c:v>97.587600459242253</c:v>
                </c:pt>
                <c:pt idx="360">
                  <c:v>97.574642762518778</c:v>
                </c:pt>
                <c:pt idx="361">
                  <c:v>97.561204627748822</c:v>
                </c:pt>
                <c:pt idx="362">
                  <c:v>97.548621390090958</c:v>
                </c:pt>
                <c:pt idx="363">
                  <c:v>97.536822396891282</c:v>
                </c:pt>
                <c:pt idx="364">
                  <c:v>97.524436986664298</c:v>
                </c:pt>
                <c:pt idx="365">
                  <c:v>97.512277664929783</c:v>
                </c:pt>
                <c:pt idx="366">
                  <c:v>97.500259648503047</c:v>
                </c:pt>
                <c:pt idx="367">
                  <c:v>97.488284023668641</c:v>
                </c:pt>
                <c:pt idx="368">
                  <c:v>97.475778503930059</c:v>
                </c:pt>
                <c:pt idx="369">
                  <c:v>97.463576790603199</c:v>
                </c:pt>
                <c:pt idx="370">
                  <c:v>97.451339750949387</c:v>
                </c:pt>
                <c:pt idx="371">
                  <c:v>97.438424445818242</c:v>
                </c:pt>
                <c:pt idx="372">
                  <c:v>97.425664576525648</c:v>
                </c:pt>
                <c:pt idx="373">
                  <c:v>97.412297094409595</c:v>
                </c:pt>
                <c:pt idx="374">
                  <c:v>97.398887220701226</c:v>
                </c:pt>
                <c:pt idx="375">
                  <c:v>97.385512673319781</c:v>
                </c:pt>
                <c:pt idx="376">
                  <c:v>97.373007153581199</c:v>
                </c:pt>
                <c:pt idx="377">
                  <c:v>97.359823368365269</c:v>
                </c:pt>
                <c:pt idx="378">
                  <c:v>97.346470016780003</c:v>
                </c:pt>
                <c:pt idx="379">
                  <c:v>97.332975359886959</c:v>
                </c:pt>
                <c:pt idx="380">
                  <c:v>97.319706791486354</c:v>
                </c:pt>
                <c:pt idx="381">
                  <c:v>97.30716594542082</c:v>
                </c:pt>
                <c:pt idx="382">
                  <c:v>97.294017486531828</c:v>
                </c:pt>
                <c:pt idx="383">
                  <c:v>97.280946745562133</c:v>
                </c:pt>
                <c:pt idx="384">
                  <c:v>97.267628720303804</c:v>
                </c:pt>
                <c:pt idx="385">
                  <c:v>97.254925373134313</c:v>
                </c:pt>
                <c:pt idx="386">
                  <c:v>97.241600282610605</c:v>
                </c:pt>
                <c:pt idx="387">
                  <c:v>97.228345844740787</c:v>
                </c:pt>
                <c:pt idx="388">
                  <c:v>97.215119667932527</c:v>
                </c:pt>
                <c:pt idx="389">
                  <c:v>97.202133710147478</c:v>
                </c:pt>
                <c:pt idx="390">
                  <c:v>97.189324383997175</c:v>
                </c:pt>
                <c:pt idx="391">
                  <c:v>97.176621036827683</c:v>
                </c:pt>
                <c:pt idx="392">
                  <c:v>97.164546498277844</c:v>
                </c:pt>
                <c:pt idx="393">
                  <c:v>97.151496953104299</c:v>
                </c:pt>
                <c:pt idx="394">
                  <c:v>97.138920780711814</c:v>
                </c:pt>
                <c:pt idx="395">
                  <c:v>97.125447319614935</c:v>
                </c:pt>
                <c:pt idx="396">
                  <c:v>97.112567340810742</c:v>
                </c:pt>
                <c:pt idx="397">
                  <c:v>97.098980835467614</c:v>
                </c:pt>
                <c:pt idx="398">
                  <c:v>97.086136182990373</c:v>
                </c:pt>
                <c:pt idx="399">
                  <c:v>97.073319791574676</c:v>
                </c:pt>
                <c:pt idx="400">
                  <c:v>97.059274043981276</c:v>
                </c:pt>
                <c:pt idx="401">
                  <c:v>97.045977214519112</c:v>
                </c:pt>
                <c:pt idx="402">
                  <c:v>97.032694515587735</c:v>
                </c:pt>
                <c:pt idx="403">
                  <c:v>97.018754746975176</c:v>
                </c:pt>
                <c:pt idx="404">
                  <c:v>97.005570961759247</c:v>
                </c:pt>
                <c:pt idx="405">
                  <c:v>96.991871412169914</c:v>
                </c:pt>
                <c:pt idx="406">
                  <c:v>96.978313167888359</c:v>
                </c:pt>
                <c:pt idx="407">
                  <c:v>96.965517972268827</c:v>
                </c:pt>
                <c:pt idx="408">
                  <c:v>96.952051576437341</c:v>
                </c:pt>
                <c:pt idx="409">
                  <c:v>96.938281374194119</c:v>
                </c:pt>
                <c:pt idx="410">
                  <c:v>96.924511171950883</c:v>
                </c:pt>
                <c:pt idx="411">
                  <c:v>96.910783361300005</c:v>
                </c:pt>
                <c:pt idx="412">
                  <c:v>96.896829462156674</c:v>
                </c:pt>
                <c:pt idx="413">
                  <c:v>96.883122847301948</c:v>
                </c:pt>
                <c:pt idx="414">
                  <c:v>96.869303188201002</c:v>
                </c:pt>
                <c:pt idx="415">
                  <c:v>96.856034619800411</c:v>
                </c:pt>
                <c:pt idx="416">
                  <c:v>96.8420595248609</c:v>
                </c:pt>
                <c:pt idx="417">
                  <c:v>96.829066501810473</c:v>
                </c:pt>
                <c:pt idx="418">
                  <c:v>96.815310430098023</c:v>
                </c:pt>
                <c:pt idx="419">
                  <c:v>96.80214077541288</c:v>
                </c:pt>
                <c:pt idx="420">
                  <c:v>96.788116223615646</c:v>
                </c:pt>
                <c:pt idx="421">
                  <c:v>96.774028084429929</c:v>
                </c:pt>
                <c:pt idx="422">
                  <c:v>96.760038858959632</c:v>
                </c:pt>
                <c:pt idx="423">
                  <c:v>96.74615561247019</c:v>
                </c:pt>
                <c:pt idx="424">
                  <c:v>96.732357149165423</c:v>
                </c:pt>
                <c:pt idx="425">
                  <c:v>96.718565751126022</c:v>
                </c:pt>
                <c:pt idx="426">
                  <c:v>96.704647178309628</c:v>
                </c:pt>
                <c:pt idx="427">
                  <c:v>96.690622626512408</c:v>
                </c:pt>
                <c:pt idx="428">
                  <c:v>96.67663340104211</c:v>
                </c:pt>
                <c:pt idx="429">
                  <c:v>96.662884394595068</c:v>
                </c:pt>
                <c:pt idx="430">
                  <c:v>96.649177779740356</c:v>
                </c:pt>
                <c:pt idx="431">
                  <c:v>96.635548882804898</c:v>
                </c:pt>
                <c:pt idx="432">
                  <c:v>96.62193411640024</c:v>
                </c:pt>
                <c:pt idx="433">
                  <c:v>96.60748564867967</c:v>
                </c:pt>
                <c:pt idx="434">
                  <c:v>96.59288174512055</c:v>
                </c:pt>
                <c:pt idx="435">
                  <c:v>96.579026759692653</c:v>
                </c:pt>
                <c:pt idx="436">
                  <c:v>96.56452176984898</c:v>
                </c:pt>
                <c:pt idx="437">
                  <c:v>96.550553740174877</c:v>
                </c:pt>
                <c:pt idx="438">
                  <c:v>96.535999293473452</c:v>
                </c:pt>
                <c:pt idx="439">
                  <c:v>96.522031263799349</c:v>
                </c:pt>
                <c:pt idx="440">
                  <c:v>96.507278989667043</c:v>
                </c:pt>
                <c:pt idx="441">
                  <c:v>96.493544113750772</c:v>
                </c:pt>
                <c:pt idx="442">
                  <c:v>96.47977391150755</c:v>
                </c:pt>
                <c:pt idx="443">
                  <c:v>96.465297182725422</c:v>
                </c:pt>
                <c:pt idx="444">
                  <c:v>96.451428066766766</c:v>
                </c:pt>
                <c:pt idx="445">
                  <c:v>96.436562748388241</c:v>
                </c:pt>
                <c:pt idx="446">
                  <c:v>96.422488739733282</c:v>
                </c:pt>
                <c:pt idx="447">
                  <c:v>96.408520710059165</c:v>
                </c:pt>
                <c:pt idx="448">
                  <c:v>96.393930937030831</c:v>
                </c:pt>
                <c:pt idx="449">
                  <c:v>96.380047690541375</c:v>
                </c:pt>
                <c:pt idx="450">
                  <c:v>96.365691071270859</c:v>
                </c:pt>
                <c:pt idx="451">
                  <c:v>96.351299125673407</c:v>
                </c:pt>
                <c:pt idx="452">
                  <c:v>96.33748653183784</c:v>
                </c:pt>
                <c:pt idx="453">
                  <c:v>96.323250022078952</c:v>
                </c:pt>
                <c:pt idx="454">
                  <c:v>96.309536341958847</c:v>
                </c:pt>
                <c:pt idx="455">
                  <c:v>96.295144396361394</c:v>
                </c:pt>
                <c:pt idx="456">
                  <c:v>96.280816038152423</c:v>
                </c:pt>
                <c:pt idx="457">
                  <c:v>96.266318113574144</c:v>
                </c:pt>
                <c:pt idx="458">
                  <c:v>96.251848450057395</c:v>
                </c:pt>
                <c:pt idx="459">
                  <c:v>96.237237481232881</c:v>
                </c:pt>
                <c:pt idx="460">
                  <c:v>96.22259825134681</c:v>
                </c:pt>
                <c:pt idx="461">
                  <c:v>96.208206305749357</c:v>
                </c:pt>
                <c:pt idx="462">
                  <c:v>96.193065442020654</c:v>
                </c:pt>
                <c:pt idx="463">
                  <c:v>96.178567517442374</c:v>
                </c:pt>
                <c:pt idx="464">
                  <c:v>96.163935352821682</c:v>
                </c:pt>
                <c:pt idx="465">
                  <c:v>96.149098295504729</c:v>
                </c:pt>
                <c:pt idx="466">
                  <c:v>96.134374282433967</c:v>
                </c:pt>
                <c:pt idx="467">
                  <c:v>96.119756248344075</c:v>
                </c:pt>
                <c:pt idx="468">
                  <c:v>96.105215932173451</c:v>
                </c:pt>
                <c:pt idx="469">
                  <c:v>96.090689746533599</c:v>
                </c:pt>
                <c:pt idx="470">
                  <c:v>96.076163560893747</c:v>
                </c:pt>
                <c:pt idx="471">
                  <c:v>96.061503135211524</c:v>
                </c:pt>
                <c:pt idx="472">
                  <c:v>96.046807383202321</c:v>
                </c:pt>
                <c:pt idx="473">
                  <c:v>96.033150225205333</c:v>
                </c:pt>
                <c:pt idx="474">
                  <c:v>96.018737083811715</c:v>
                </c:pt>
                <c:pt idx="475">
                  <c:v>96.00430981188731</c:v>
                </c:pt>
                <c:pt idx="476">
                  <c:v>95.989769495716686</c:v>
                </c:pt>
                <c:pt idx="477">
                  <c:v>95.974939503665098</c:v>
                </c:pt>
                <c:pt idx="478">
                  <c:v>95.959487768259294</c:v>
                </c:pt>
                <c:pt idx="479">
                  <c:v>95.944855603638615</c:v>
                </c:pt>
                <c:pt idx="480">
                  <c:v>95.930294091671811</c:v>
                </c:pt>
                <c:pt idx="481">
                  <c:v>95.915004857369951</c:v>
                </c:pt>
                <c:pt idx="482">
                  <c:v>95.900655303364829</c:v>
                </c:pt>
                <c:pt idx="483">
                  <c:v>95.88624922723659</c:v>
                </c:pt>
                <c:pt idx="484">
                  <c:v>95.870995319261681</c:v>
                </c:pt>
                <c:pt idx="485">
                  <c:v>95.856391415702561</c:v>
                </c:pt>
                <c:pt idx="486">
                  <c:v>95.842154905943644</c:v>
                </c:pt>
                <c:pt idx="487">
                  <c:v>95.827833613000095</c:v>
                </c:pt>
                <c:pt idx="488">
                  <c:v>95.813547646383455</c:v>
                </c:pt>
                <c:pt idx="489">
                  <c:v>95.799304071359174</c:v>
                </c:pt>
                <c:pt idx="490">
                  <c:v>95.784728428861612</c:v>
                </c:pt>
                <c:pt idx="491">
                  <c:v>95.770075068444754</c:v>
                </c:pt>
                <c:pt idx="492">
                  <c:v>95.75547116488562</c:v>
                </c:pt>
                <c:pt idx="493">
                  <c:v>95.740916718184224</c:v>
                </c:pt>
                <c:pt idx="494">
                  <c:v>95.726263357767365</c:v>
                </c:pt>
                <c:pt idx="495">
                  <c:v>95.711843151108368</c:v>
                </c:pt>
                <c:pt idx="496">
                  <c:v>95.697338161264668</c:v>
                </c:pt>
                <c:pt idx="497">
                  <c:v>95.682705996643989</c:v>
                </c:pt>
                <c:pt idx="498">
                  <c:v>95.668328181577309</c:v>
                </c:pt>
                <c:pt idx="499">
                  <c:v>95.653844387529801</c:v>
                </c:pt>
                <c:pt idx="500">
                  <c:v>95.639417115605397</c:v>
                </c:pt>
                <c:pt idx="501">
                  <c:v>95.625060496334896</c:v>
                </c:pt>
                <c:pt idx="502">
                  <c:v>95.610682681268202</c:v>
                </c:pt>
                <c:pt idx="503">
                  <c:v>95.596340192528473</c:v>
                </c:pt>
                <c:pt idx="504">
                  <c:v>95.5818352026848</c:v>
                </c:pt>
                <c:pt idx="505">
                  <c:v>95.566531837852168</c:v>
                </c:pt>
                <c:pt idx="506">
                  <c:v>95.552182283847031</c:v>
                </c:pt>
                <c:pt idx="507">
                  <c:v>95.537090876976066</c:v>
                </c:pt>
                <c:pt idx="508">
                  <c:v>95.522783714563275</c:v>
                </c:pt>
                <c:pt idx="509">
                  <c:v>95.507833613000088</c:v>
                </c:pt>
                <c:pt idx="510">
                  <c:v>95.493526450587296</c:v>
                </c:pt>
                <c:pt idx="511">
                  <c:v>95.478336130000869</c:v>
                </c:pt>
                <c:pt idx="512">
                  <c:v>95.463753422237929</c:v>
                </c:pt>
                <c:pt idx="513">
                  <c:v>95.449184845005732</c:v>
                </c:pt>
                <c:pt idx="514">
                  <c:v>95.434672789896666</c:v>
                </c:pt>
                <c:pt idx="515">
                  <c:v>95.420294974829986</c:v>
                </c:pt>
                <c:pt idx="516">
                  <c:v>95.406044334540326</c:v>
                </c:pt>
                <c:pt idx="517">
                  <c:v>95.392592069239612</c:v>
                </c:pt>
                <c:pt idx="518">
                  <c:v>95.378369690011482</c:v>
                </c:pt>
                <c:pt idx="519">
                  <c:v>95.363864700167809</c:v>
                </c:pt>
                <c:pt idx="520">
                  <c:v>95.349338514527943</c:v>
                </c:pt>
                <c:pt idx="521">
                  <c:v>95.334847655215043</c:v>
                </c:pt>
                <c:pt idx="522">
                  <c:v>95.319417115605404</c:v>
                </c:pt>
                <c:pt idx="523">
                  <c:v>95.304763755188546</c:v>
                </c:pt>
                <c:pt idx="524">
                  <c:v>95.289990285260089</c:v>
                </c:pt>
                <c:pt idx="525">
                  <c:v>95.274460831935002</c:v>
                </c:pt>
                <c:pt idx="526">
                  <c:v>95.259878124172047</c:v>
                </c:pt>
                <c:pt idx="527">
                  <c:v>95.245337808001409</c:v>
                </c:pt>
                <c:pt idx="528">
                  <c:v>95.23019694427272</c:v>
                </c:pt>
                <c:pt idx="529">
                  <c:v>95.21586152079837</c:v>
                </c:pt>
                <c:pt idx="530">
                  <c:v>95.201787512143426</c:v>
                </c:pt>
                <c:pt idx="531">
                  <c:v>95.187459153934469</c:v>
                </c:pt>
                <c:pt idx="532">
                  <c:v>95.172947098825404</c:v>
                </c:pt>
                <c:pt idx="533">
                  <c:v>95.158406782654765</c:v>
                </c:pt>
                <c:pt idx="534">
                  <c:v>95.143993641261147</c:v>
                </c:pt>
                <c:pt idx="535">
                  <c:v>95.128923430186333</c:v>
                </c:pt>
                <c:pt idx="536">
                  <c:v>95.114651594100508</c:v>
                </c:pt>
                <c:pt idx="537">
                  <c:v>95.100450410668543</c:v>
                </c:pt>
                <c:pt idx="538">
                  <c:v>95.086249227236607</c:v>
                </c:pt>
                <c:pt idx="539">
                  <c:v>95.071814890046809</c:v>
                </c:pt>
                <c:pt idx="540">
                  <c:v>95.057274573876185</c:v>
                </c:pt>
                <c:pt idx="541">
                  <c:v>95.042755453501712</c:v>
                </c:pt>
                <c:pt idx="542">
                  <c:v>95.028215137331088</c:v>
                </c:pt>
                <c:pt idx="543">
                  <c:v>95.013851452795194</c:v>
                </c:pt>
                <c:pt idx="544">
                  <c:v>94.999614943036306</c:v>
                </c:pt>
                <c:pt idx="545">
                  <c:v>94.985442020665886</c:v>
                </c:pt>
                <c:pt idx="546">
                  <c:v>94.971191380376226</c:v>
                </c:pt>
                <c:pt idx="547">
                  <c:v>94.957378786540673</c:v>
                </c:pt>
                <c:pt idx="548">
                  <c:v>94.942873796696986</c:v>
                </c:pt>
                <c:pt idx="549">
                  <c:v>94.928404133180251</c:v>
                </c:pt>
                <c:pt idx="550">
                  <c:v>94.913743707498014</c:v>
                </c:pt>
                <c:pt idx="551">
                  <c:v>94.898694692219365</c:v>
                </c:pt>
                <c:pt idx="552">
                  <c:v>94.884500574052808</c:v>
                </c:pt>
                <c:pt idx="553">
                  <c:v>94.870278194824692</c:v>
                </c:pt>
                <c:pt idx="554">
                  <c:v>94.855921575554177</c:v>
                </c:pt>
                <c:pt idx="555">
                  <c:v>94.841727457387606</c:v>
                </c:pt>
                <c:pt idx="556">
                  <c:v>94.827356707586333</c:v>
                </c:pt>
                <c:pt idx="557">
                  <c:v>94.813007153581196</c:v>
                </c:pt>
                <c:pt idx="558">
                  <c:v>94.798707056433798</c:v>
                </c:pt>
                <c:pt idx="559">
                  <c:v>94.784209131855505</c:v>
                </c:pt>
                <c:pt idx="560">
                  <c:v>94.770749801289412</c:v>
                </c:pt>
                <c:pt idx="561">
                  <c:v>94.756704053696026</c:v>
                </c:pt>
                <c:pt idx="562">
                  <c:v>94.742658306102626</c:v>
                </c:pt>
                <c:pt idx="563">
                  <c:v>94.728683211163116</c:v>
                </c:pt>
                <c:pt idx="564">
                  <c:v>94.714376048750324</c:v>
                </c:pt>
                <c:pt idx="565">
                  <c:v>94.700040625275989</c:v>
                </c:pt>
                <c:pt idx="566">
                  <c:v>94.685726397597804</c:v>
                </c:pt>
                <c:pt idx="567">
                  <c:v>94.671051841384795</c:v>
                </c:pt>
                <c:pt idx="568">
                  <c:v>94.657366422326234</c:v>
                </c:pt>
                <c:pt idx="569">
                  <c:v>94.64282610615561</c:v>
                </c:pt>
                <c:pt idx="570">
                  <c:v>94.628144484677193</c:v>
                </c:pt>
                <c:pt idx="571">
                  <c:v>94.613738408548969</c:v>
                </c:pt>
                <c:pt idx="572">
                  <c:v>94.599982336836518</c:v>
                </c:pt>
                <c:pt idx="573">
                  <c:v>94.585590391239066</c:v>
                </c:pt>
                <c:pt idx="574">
                  <c:v>94.571276163560896</c:v>
                </c:pt>
                <c:pt idx="575">
                  <c:v>94.55745650445995</c:v>
                </c:pt>
                <c:pt idx="576">
                  <c:v>94.542817274573878</c:v>
                </c:pt>
                <c:pt idx="577">
                  <c:v>94.528870440695925</c:v>
                </c:pt>
                <c:pt idx="578">
                  <c:v>94.514252406606019</c:v>
                </c:pt>
                <c:pt idx="579">
                  <c:v>94.500383290647349</c:v>
                </c:pt>
                <c:pt idx="580">
                  <c:v>94.486697871588802</c:v>
                </c:pt>
                <c:pt idx="581">
                  <c:v>94.472454296564507</c:v>
                </c:pt>
                <c:pt idx="582">
                  <c:v>94.459009096529186</c:v>
                </c:pt>
                <c:pt idx="583">
                  <c:v>94.445726397597809</c:v>
                </c:pt>
                <c:pt idx="584">
                  <c:v>94.43212576172391</c:v>
                </c:pt>
                <c:pt idx="585">
                  <c:v>94.41785392563807</c:v>
                </c:pt>
                <c:pt idx="586">
                  <c:v>94.404331007683481</c:v>
                </c:pt>
                <c:pt idx="587">
                  <c:v>94.390497218051749</c:v>
                </c:pt>
                <c:pt idx="588">
                  <c:v>94.376161794577399</c:v>
                </c:pt>
                <c:pt idx="589">
                  <c:v>94.362660072418961</c:v>
                </c:pt>
                <c:pt idx="590">
                  <c:v>94.349229002914413</c:v>
                </c:pt>
                <c:pt idx="591">
                  <c:v>94.336002826106153</c:v>
                </c:pt>
                <c:pt idx="592">
                  <c:v>94.321907621655043</c:v>
                </c:pt>
                <c:pt idx="593">
                  <c:v>94.308299920515765</c:v>
                </c:pt>
                <c:pt idx="594">
                  <c:v>94.294579175130252</c:v>
                </c:pt>
                <c:pt idx="595">
                  <c:v>94.280215490594372</c:v>
                </c:pt>
                <c:pt idx="596">
                  <c:v>94.266586593658928</c:v>
                </c:pt>
                <c:pt idx="597">
                  <c:v>94.252321822838468</c:v>
                </c:pt>
                <c:pt idx="598">
                  <c:v>94.238820100680044</c:v>
                </c:pt>
                <c:pt idx="599">
                  <c:v>94.224385763490233</c:v>
                </c:pt>
                <c:pt idx="600">
                  <c:v>94.210530778062363</c:v>
                </c:pt>
                <c:pt idx="601">
                  <c:v>94.195933939768608</c:v>
                </c:pt>
                <c:pt idx="602">
                  <c:v>94.182078954340724</c:v>
                </c:pt>
                <c:pt idx="603">
                  <c:v>94.167496246577755</c:v>
                </c:pt>
                <c:pt idx="604">
                  <c:v>94.153824958049981</c:v>
                </c:pt>
                <c:pt idx="605">
                  <c:v>94.139595513556486</c:v>
                </c:pt>
                <c:pt idx="606">
                  <c:v>94.126164444051923</c:v>
                </c:pt>
                <c:pt idx="607">
                  <c:v>94.113143159939938</c:v>
                </c:pt>
                <c:pt idx="608">
                  <c:v>94.09976861255852</c:v>
                </c:pt>
                <c:pt idx="609">
                  <c:v>94.086146780888456</c:v>
                </c:pt>
                <c:pt idx="610">
                  <c:v>94.071754835291003</c:v>
                </c:pt>
                <c:pt idx="611">
                  <c:v>94.058041155170883</c:v>
                </c:pt>
                <c:pt idx="612">
                  <c:v>94.044426388766226</c:v>
                </c:pt>
                <c:pt idx="613">
                  <c:v>94.030861079219292</c:v>
                </c:pt>
                <c:pt idx="614">
                  <c:v>94.017274573876179</c:v>
                </c:pt>
                <c:pt idx="615">
                  <c:v>94.003363066325178</c:v>
                </c:pt>
                <c:pt idx="616">
                  <c:v>93.989416232447212</c:v>
                </c:pt>
                <c:pt idx="617">
                  <c:v>93.975525920692391</c:v>
                </c:pt>
                <c:pt idx="618">
                  <c:v>93.960985604521767</c:v>
                </c:pt>
                <c:pt idx="619">
                  <c:v>93.94705996643998</c:v>
                </c:pt>
                <c:pt idx="620">
                  <c:v>93.933360416850647</c:v>
                </c:pt>
                <c:pt idx="621">
                  <c:v>93.919583149342046</c:v>
                </c:pt>
                <c:pt idx="622">
                  <c:v>93.905678707056424</c:v>
                </c:pt>
                <c:pt idx="623">
                  <c:v>93.892042744855615</c:v>
                </c:pt>
                <c:pt idx="624">
                  <c:v>93.878993199682071</c:v>
                </c:pt>
                <c:pt idx="625">
                  <c:v>93.865286584827345</c:v>
                </c:pt>
                <c:pt idx="626">
                  <c:v>93.851650622626508</c:v>
                </c:pt>
                <c:pt idx="627">
                  <c:v>93.838636403779915</c:v>
                </c:pt>
                <c:pt idx="628">
                  <c:v>93.824845005740514</c:v>
                </c:pt>
                <c:pt idx="629">
                  <c:v>93.810912302393362</c:v>
                </c:pt>
                <c:pt idx="630">
                  <c:v>93.796979599046196</c:v>
                </c:pt>
                <c:pt idx="631">
                  <c:v>93.783258853660683</c:v>
                </c:pt>
                <c:pt idx="632">
                  <c:v>93.770195177956367</c:v>
                </c:pt>
                <c:pt idx="633">
                  <c:v>93.756255409343822</c:v>
                </c:pt>
                <c:pt idx="634">
                  <c:v>93.742160204892684</c:v>
                </c:pt>
                <c:pt idx="635">
                  <c:v>93.728057935176196</c:v>
                </c:pt>
                <c:pt idx="636">
                  <c:v>93.714054579175126</c:v>
                </c:pt>
                <c:pt idx="637">
                  <c:v>93.700884924489969</c:v>
                </c:pt>
                <c:pt idx="638">
                  <c:v>93.687093526450582</c:v>
                </c:pt>
                <c:pt idx="639">
                  <c:v>93.673514086372876</c:v>
                </c:pt>
                <c:pt idx="640">
                  <c:v>93.660019429479803</c:v>
                </c:pt>
                <c:pt idx="641">
                  <c:v>93.647146515941003</c:v>
                </c:pt>
                <c:pt idx="642">
                  <c:v>93.63344696635167</c:v>
                </c:pt>
                <c:pt idx="643">
                  <c:v>93.620976772940026</c:v>
                </c:pt>
                <c:pt idx="644">
                  <c:v>93.608266360505155</c:v>
                </c:pt>
                <c:pt idx="645">
                  <c:v>93.595400512231734</c:v>
                </c:pt>
                <c:pt idx="646">
                  <c:v>93.581870529011752</c:v>
                </c:pt>
                <c:pt idx="647">
                  <c:v>93.569096529188371</c:v>
                </c:pt>
                <c:pt idx="648">
                  <c:v>93.556329594630398</c:v>
                </c:pt>
                <c:pt idx="649">
                  <c:v>93.543682769584024</c:v>
                </c:pt>
                <c:pt idx="650">
                  <c:v>93.530287026406427</c:v>
                </c:pt>
                <c:pt idx="651">
                  <c:v>93.517456504459943</c:v>
                </c:pt>
                <c:pt idx="652">
                  <c:v>93.503799346462955</c:v>
                </c:pt>
                <c:pt idx="653">
                  <c:v>93.49008566634285</c:v>
                </c:pt>
                <c:pt idx="654">
                  <c:v>93.477113839088574</c:v>
                </c:pt>
                <c:pt idx="655">
                  <c:v>93.463477876887737</c:v>
                </c:pt>
                <c:pt idx="656">
                  <c:v>93.450336483264152</c:v>
                </c:pt>
                <c:pt idx="657">
                  <c:v>93.4368347611057</c:v>
                </c:pt>
                <c:pt idx="658">
                  <c:v>93.424117283405451</c:v>
                </c:pt>
                <c:pt idx="659">
                  <c:v>93.411286761458967</c:v>
                </c:pt>
                <c:pt idx="660">
                  <c:v>93.397820365627496</c:v>
                </c:pt>
                <c:pt idx="661">
                  <c:v>93.384862668903992</c:v>
                </c:pt>
                <c:pt idx="662">
                  <c:v>93.371219641437776</c:v>
                </c:pt>
                <c:pt idx="663">
                  <c:v>93.358311401572024</c:v>
                </c:pt>
                <c:pt idx="664">
                  <c:v>93.345113485825308</c:v>
                </c:pt>
                <c:pt idx="665">
                  <c:v>93.331541111012982</c:v>
                </c:pt>
                <c:pt idx="666">
                  <c:v>93.318625805881837</c:v>
                </c:pt>
                <c:pt idx="667">
                  <c:v>93.305569195442899</c:v>
                </c:pt>
                <c:pt idx="668">
                  <c:v>93.293445200035336</c:v>
                </c:pt>
                <c:pt idx="669">
                  <c:v>93.28047337278106</c:v>
                </c:pt>
                <c:pt idx="670">
                  <c:v>93.267536871853736</c:v>
                </c:pt>
                <c:pt idx="671">
                  <c:v>93.254649827784149</c:v>
                </c:pt>
                <c:pt idx="672">
                  <c:v>93.24131060672967</c:v>
                </c:pt>
                <c:pt idx="673">
                  <c:v>93.228684977479475</c:v>
                </c:pt>
                <c:pt idx="674">
                  <c:v>93.215388148017297</c:v>
                </c:pt>
                <c:pt idx="675">
                  <c:v>93.202133710147478</c:v>
                </c:pt>
                <c:pt idx="676">
                  <c:v>93.188949924931549</c:v>
                </c:pt>
                <c:pt idx="677">
                  <c:v>93.175956901881136</c:v>
                </c:pt>
                <c:pt idx="678">
                  <c:v>93.163825841208165</c:v>
                </c:pt>
                <c:pt idx="679">
                  <c:v>93.151087167711736</c:v>
                </c:pt>
                <c:pt idx="680">
                  <c:v>93.138850128057925</c:v>
                </c:pt>
                <c:pt idx="681">
                  <c:v>93.126281020930847</c:v>
                </c:pt>
                <c:pt idx="682">
                  <c:v>93.113457564249757</c:v>
                </c:pt>
                <c:pt idx="683">
                  <c:v>93.100513998057039</c:v>
                </c:pt>
                <c:pt idx="684">
                  <c:v>93.087556301333564</c:v>
                </c:pt>
                <c:pt idx="685">
                  <c:v>93.074662191998584</c:v>
                </c:pt>
                <c:pt idx="686">
                  <c:v>93.061831670052101</c:v>
                </c:pt>
                <c:pt idx="687">
                  <c:v>93.049764196767654</c:v>
                </c:pt>
                <c:pt idx="688">
                  <c:v>93.036933674821157</c:v>
                </c:pt>
                <c:pt idx="689">
                  <c:v>93.024640113044242</c:v>
                </c:pt>
                <c:pt idx="690">
                  <c:v>93.011498719420644</c:v>
                </c:pt>
                <c:pt idx="691">
                  <c:v>92.998364391062438</c:v>
                </c:pt>
                <c:pt idx="692">
                  <c:v>92.985293650092729</c:v>
                </c:pt>
                <c:pt idx="693">
                  <c:v>92.973042479908145</c:v>
                </c:pt>
                <c:pt idx="694">
                  <c:v>92.960176631634724</c:v>
                </c:pt>
                <c:pt idx="695">
                  <c:v>92.947360240219027</c:v>
                </c:pt>
                <c:pt idx="696">
                  <c:v>92.934381347699372</c:v>
                </c:pt>
                <c:pt idx="697">
                  <c:v>92.921211693014229</c:v>
                </c:pt>
                <c:pt idx="698">
                  <c:v>92.908783891194901</c:v>
                </c:pt>
                <c:pt idx="699">
                  <c:v>92.895691954429026</c:v>
                </c:pt>
                <c:pt idx="700">
                  <c:v>92.882451647089994</c:v>
                </c:pt>
                <c:pt idx="701">
                  <c:v>92.870200476905424</c:v>
                </c:pt>
                <c:pt idx="702">
                  <c:v>92.857256910712707</c:v>
                </c:pt>
                <c:pt idx="703">
                  <c:v>92.844193235008376</c:v>
                </c:pt>
                <c:pt idx="704">
                  <c:v>92.831977391150744</c:v>
                </c:pt>
                <c:pt idx="705">
                  <c:v>92.818920780711821</c:v>
                </c:pt>
                <c:pt idx="706">
                  <c:v>92.805906561865228</c:v>
                </c:pt>
                <c:pt idx="707">
                  <c:v>92.793655391680645</c:v>
                </c:pt>
                <c:pt idx="708">
                  <c:v>92.781234655126738</c:v>
                </c:pt>
                <c:pt idx="709">
                  <c:v>92.768206305749345</c:v>
                </c:pt>
                <c:pt idx="710">
                  <c:v>92.755743177603108</c:v>
                </c:pt>
                <c:pt idx="711">
                  <c:v>92.743216462068347</c:v>
                </c:pt>
                <c:pt idx="712">
                  <c:v>92.730265830610264</c:v>
                </c:pt>
                <c:pt idx="713">
                  <c:v>92.717986399364122</c:v>
                </c:pt>
                <c:pt idx="714">
                  <c:v>92.705078159498356</c:v>
                </c:pt>
                <c:pt idx="715">
                  <c:v>92.692996555683123</c:v>
                </c:pt>
                <c:pt idx="716">
                  <c:v>92.680992669787145</c:v>
                </c:pt>
                <c:pt idx="717">
                  <c:v>92.668600194294783</c:v>
                </c:pt>
                <c:pt idx="718">
                  <c:v>92.656893049545161</c:v>
                </c:pt>
                <c:pt idx="719">
                  <c:v>92.645263622714822</c:v>
                </c:pt>
                <c:pt idx="720">
                  <c:v>92.633676587476813</c:v>
                </c:pt>
                <c:pt idx="721">
                  <c:v>92.622873796696979</c:v>
                </c:pt>
                <c:pt idx="722">
                  <c:v>92.61095469398569</c:v>
                </c:pt>
                <c:pt idx="723">
                  <c:v>92.598844829108884</c:v>
                </c:pt>
                <c:pt idx="724">
                  <c:v>92.586706703170549</c:v>
                </c:pt>
                <c:pt idx="725">
                  <c:v>92.574222379228118</c:v>
                </c:pt>
                <c:pt idx="726">
                  <c:v>92.562048926962802</c:v>
                </c:pt>
                <c:pt idx="727">
                  <c:v>92.550002649474507</c:v>
                </c:pt>
                <c:pt idx="728">
                  <c:v>92.5387406164444</c:v>
                </c:pt>
                <c:pt idx="729">
                  <c:v>92.526348140952038</c:v>
                </c:pt>
                <c:pt idx="730">
                  <c:v>92.514520886690804</c:v>
                </c:pt>
                <c:pt idx="731">
                  <c:v>92.502728958756521</c:v>
                </c:pt>
                <c:pt idx="732">
                  <c:v>92.491007683476113</c:v>
                </c:pt>
                <c:pt idx="733">
                  <c:v>92.479046189172479</c:v>
                </c:pt>
                <c:pt idx="734">
                  <c:v>92.466922193764901</c:v>
                </c:pt>
                <c:pt idx="735">
                  <c:v>92.454791133091931</c:v>
                </c:pt>
                <c:pt idx="736">
                  <c:v>92.442688333480518</c:v>
                </c:pt>
                <c:pt idx="737">
                  <c:v>92.430317053784322</c:v>
                </c:pt>
                <c:pt idx="738">
                  <c:v>92.418263711030647</c:v>
                </c:pt>
                <c:pt idx="739">
                  <c:v>92.406365804115509</c:v>
                </c:pt>
                <c:pt idx="740">
                  <c:v>92.394538549854275</c:v>
                </c:pt>
                <c:pt idx="741">
                  <c:v>92.383099885189438</c:v>
                </c:pt>
                <c:pt idx="742">
                  <c:v>92.37188730901704</c:v>
                </c:pt>
                <c:pt idx="743">
                  <c:v>92.359713856751739</c:v>
                </c:pt>
                <c:pt idx="744">
                  <c:v>92.347512143424893</c:v>
                </c:pt>
                <c:pt idx="745">
                  <c:v>92.335091406870959</c:v>
                </c:pt>
                <c:pt idx="746">
                  <c:v>92.322649474520887</c:v>
                </c:pt>
                <c:pt idx="747">
                  <c:v>92.310052106332236</c:v>
                </c:pt>
                <c:pt idx="748">
                  <c:v>92.298111807824782</c:v>
                </c:pt>
                <c:pt idx="749">
                  <c:v>92.285415525920683</c:v>
                </c:pt>
                <c:pt idx="750">
                  <c:v>92.272931201978267</c:v>
                </c:pt>
                <c:pt idx="751">
                  <c:v>92.260602313874415</c:v>
                </c:pt>
                <c:pt idx="752">
                  <c:v>92.249071800759509</c:v>
                </c:pt>
                <c:pt idx="753">
                  <c:v>92.237265742294426</c:v>
                </c:pt>
                <c:pt idx="754">
                  <c:v>92.22603903559127</c:v>
                </c:pt>
                <c:pt idx="755">
                  <c:v>92.213872648591362</c:v>
                </c:pt>
                <c:pt idx="756">
                  <c:v>92.20221496069945</c:v>
                </c:pt>
                <c:pt idx="757">
                  <c:v>92.189963790514881</c:v>
                </c:pt>
                <c:pt idx="758">
                  <c:v>92.178369690011479</c:v>
                </c:pt>
                <c:pt idx="759">
                  <c:v>92.166111454561516</c:v>
                </c:pt>
                <c:pt idx="760">
                  <c:v>92.154609202508169</c:v>
                </c:pt>
                <c:pt idx="761">
                  <c:v>92.142358032323585</c:v>
                </c:pt>
                <c:pt idx="762">
                  <c:v>92.131025346639575</c:v>
                </c:pt>
                <c:pt idx="763">
                  <c:v>92.119650269363234</c:v>
                </c:pt>
                <c:pt idx="764">
                  <c:v>92.107427360240209</c:v>
                </c:pt>
                <c:pt idx="765">
                  <c:v>92.096038152433096</c:v>
                </c:pt>
                <c:pt idx="766">
                  <c:v>92.083794047513905</c:v>
                </c:pt>
                <c:pt idx="767">
                  <c:v>92.072284730195179</c:v>
                </c:pt>
                <c:pt idx="768">
                  <c:v>92.060817804468783</c:v>
                </c:pt>
                <c:pt idx="769">
                  <c:v>92.048220436280133</c:v>
                </c:pt>
                <c:pt idx="770">
                  <c:v>92.03636492095734</c:v>
                </c:pt>
                <c:pt idx="771">
                  <c:v>92.024481144572988</c:v>
                </c:pt>
                <c:pt idx="772">
                  <c:v>92.011926167976696</c:v>
                </c:pt>
                <c:pt idx="773">
                  <c:v>92.000219023227061</c:v>
                </c:pt>
                <c:pt idx="774">
                  <c:v>91.987925461450146</c:v>
                </c:pt>
                <c:pt idx="775">
                  <c:v>91.976479731519916</c:v>
                </c:pt>
                <c:pt idx="776">
                  <c:v>91.964419323500849</c:v>
                </c:pt>
                <c:pt idx="777">
                  <c:v>91.953037180959114</c:v>
                </c:pt>
                <c:pt idx="778">
                  <c:v>91.941344166740265</c:v>
                </c:pt>
                <c:pt idx="779">
                  <c:v>91.928951691247903</c:v>
                </c:pt>
                <c:pt idx="780">
                  <c:v>91.917301068621384</c:v>
                </c:pt>
                <c:pt idx="781">
                  <c:v>91.905459683829378</c:v>
                </c:pt>
                <c:pt idx="782">
                  <c:v>91.893936235979865</c:v>
                </c:pt>
                <c:pt idx="783">
                  <c:v>91.882589419765083</c:v>
                </c:pt>
                <c:pt idx="784">
                  <c:v>91.871327386734961</c:v>
                </c:pt>
                <c:pt idx="785">
                  <c:v>91.860637640201361</c:v>
                </c:pt>
                <c:pt idx="786">
                  <c:v>91.84970767464452</c:v>
                </c:pt>
                <c:pt idx="787">
                  <c:v>91.838551620595254</c:v>
                </c:pt>
                <c:pt idx="788">
                  <c:v>91.827211869645851</c:v>
                </c:pt>
                <c:pt idx="789">
                  <c:v>91.815759074450241</c:v>
                </c:pt>
                <c:pt idx="790">
                  <c:v>91.804299213989225</c:v>
                </c:pt>
                <c:pt idx="791">
                  <c:v>91.79287467985516</c:v>
                </c:pt>
                <c:pt idx="792">
                  <c:v>91.781492537313426</c:v>
                </c:pt>
                <c:pt idx="793">
                  <c:v>91.769947893667762</c:v>
                </c:pt>
                <c:pt idx="794">
                  <c:v>91.759378256645761</c:v>
                </c:pt>
                <c:pt idx="795">
                  <c:v>91.748116223615654</c:v>
                </c:pt>
                <c:pt idx="796">
                  <c:v>91.736741146339298</c:v>
                </c:pt>
                <c:pt idx="797">
                  <c:v>91.725436721716846</c:v>
                </c:pt>
                <c:pt idx="798">
                  <c:v>91.713983926521223</c:v>
                </c:pt>
                <c:pt idx="799">
                  <c:v>91.703258853660685</c:v>
                </c:pt>
                <c:pt idx="800">
                  <c:v>91.691862580588179</c:v>
                </c:pt>
                <c:pt idx="801">
                  <c:v>91.680197827430888</c:v>
                </c:pt>
                <c:pt idx="802">
                  <c:v>91.669331449262557</c:v>
                </c:pt>
                <c:pt idx="803">
                  <c:v>91.657581912920605</c:v>
                </c:pt>
                <c:pt idx="804">
                  <c:v>91.645733462863205</c:v>
                </c:pt>
                <c:pt idx="805">
                  <c:v>91.634082840236687</c:v>
                </c:pt>
                <c:pt idx="806">
                  <c:v>91.622432217610168</c:v>
                </c:pt>
                <c:pt idx="807">
                  <c:v>91.610831051841387</c:v>
                </c:pt>
                <c:pt idx="808">
                  <c:v>91.599872825223002</c:v>
                </c:pt>
                <c:pt idx="809">
                  <c:v>91.588080897288705</c:v>
                </c:pt>
                <c:pt idx="810">
                  <c:v>91.576182990373567</c:v>
                </c:pt>
                <c:pt idx="811">
                  <c:v>91.565048132120452</c:v>
                </c:pt>
                <c:pt idx="812">
                  <c:v>91.553305661043893</c:v>
                </c:pt>
                <c:pt idx="813">
                  <c:v>91.541640907886588</c:v>
                </c:pt>
                <c:pt idx="814">
                  <c:v>91.53073920339132</c:v>
                </c:pt>
                <c:pt idx="815">
                  <c:v>91.5193570608496</c:v>
                </c:pt>
                <c:pt idx="816">
                  <c:v>91.508102093084872</c:v>
                </c:pt>
                <c:pt idx="817">
                  <c:v>91.497588978185988</c:v>
                </c:pt>
                <c:pt idx="818">
                  <c:v>91.486482380994445</c:v>
                </c:pt>
                <c:pt idx="819">
                  <c:v>91.475707851276155</c:v>
                </c:pt>
                <c:pt idx="820">
                  <c:v>91.464191468692036</c:v>
                </c:pt>
                <c:pt idx="821">
                  <c:v>91.452703347169475</c:v>
                </c:pt>
                <c:pt idx="822">
                  <c:v>91.44156848891636</c:v>
                </c:pt>
                <c:pt idx="823">
                  <c:v>91.430115693720737</c:v>
                </c:pt>
                <c:pt idx="824">
                  <c:v>91.418839530159858</c:v>
                </c:pt>
                <c:pt idx="825">
                  <c:v>91.407641084518232</c:v>
                </c:pt>
                <c:pt idx="826">
                  <c:v>91.397643733992737</c:v>
                </c:pt>
                <c:pt idx="827">
                  <c:v>91.386530071535816</c:v>
                </c:pt>
                <c:pt idx="828">
                  <c:v>91.375847390267595</c:v>
                </c:pt>
                <c:pt idx="829">
                  <c:v>91.364366334010427</c:v>
                </c:pt>
                <c:pt idx="830">
                  <c:v>91.35348582531131</c:v>
                </c:pt>
                <c:pt idx="831">
                  <c:v>91.34272542612382</c:v>
                </c:pt>
                <c:pt idx="832">
                  <c:v>91.331336218316693</c:v>
                </c:pt>
                <c:pt idx="833">
                  <c:v>91.320710059171589</c:v>
                </c:pt>
                <c:pt idx="834">
                  <c:v>91.309871942064802</c:v>
                </c:pt>
                <c:pt idx="835">
                  <c:v>91.298178927845967</c:v>
                </c:pt>
                <c:pt idx="836">
                  <c:v>91.287142983308314</c:v>
                </c:pt>
                <c:pt idx="837">
                  <c:v>91.275435838558693</c:v>
                </c:pt>
                <c:pt idx="838">
                  <c:v>91.264378698224846</c:v>
                </c:pt>
                <c:pt idx="839">
                  <c:v>91.252784597721458</c:v>
                </c:pt>
                <c:pt idx="840">
                  <c:v>91.241833436368452</c:v>
                </c:pt>
                <c:pt idx="841">
                  <c:v>91.230069769495714</c:v>
                </c:pt>
                <c:pt idx="842">
                  <c:v>91.21914686920428</c:v>
                </c:pt>
                <c:pt idx="843">
                  <c:v>91.207489181312354</c:v>
                </c:pt>
                <c:pt idx="844">
                  <c:v>91.196608672613252</c:v>
                </c:pt>
                <c:pt idx="845">
                  <c:v>91.185798816568038</c:v>
                </c:pt>
                <c:pt idx="846">
                  <c:v>91.174360151903201</c:v>
                </c:pt>
                <c:pt idx="847">
                  <c:v>91.163811710677379</c:v>
                </c:pt>
                <c:pt idx="848">
                  <c:v>91.153291530513116</c:v>
                </c:pt>
                <c:pt idx="849">
                  <c:v>91.141951779563726</c:v>
                </c:pt>
                <c:pt idx="850">
                  <c:v>91.131254967764733</c:v>
                </c:pt>
                <c:pt idx="851">
                  <c:v>91.120374459065616</c:v>
                </c:pt>
                <c:pt idx="852">
                  <c:v>91.109493950366513</c:v>
                </c:pt>
                <c:pt idx="853">
                  <c:v>91.098648767994348</c:v>
                </c:pt>
                <c:pt idx="854">
                  <c:v>91.087429126556572</c:v>
                </c:pt>
                <c:pt idx="855">
                  <c:v>91.076654596838296</c:v>
                </c:pt>
                <c:pt idx="856">
                  <c:v>91.066021372427798</c:v>
                </c:pt>
                <c:pt idx="857">
                  <c:v>91.055359886955756</c:v>
                </c:pt>
                <c:pt idx="858">
                  <c:v>91.044832641526085</c:v>
                </c:pt>
                <c:pt idx="859">
                  <c:v>91.034001589684706</c:v>
                </c:pt>
                <c:pt idx="860">
                  <c:v>91.02386999911684</c:v>
                </c:pt>
                <c:pt idx="861">
                  <c:v>91.013060143071627</c:v>
                </c:pt>
                <c:pt idx="862">
                  <c:v>91.001819305837671</c:v>
                </c:pt>
                <c:pt idx="863">
                  <c:v>90.990642055992211</c:v>
                </c:pt>
                <c:pt idx="864">
                  <c:v>90.979380022962104</c:v>
                </c:pt>
                <c:pt idx="865">
                  <c:v>90.968146250993556</c:v>
                </c:pt>
                <c:pt idx="866">
                  <c:v>90.957131502252054</c:v>
                </c:pt>
                <c:pt idx="867">
                  <c:v>90.946187406164441</c:v>
                </c:pt>
                <c:pt idx="868">
                  <c:v>90.935370484853834</c:v>
                </c:pt>
                <c:pt idx="869">
                  <c:v>90.924652477258661</c:v>
                </c:pt>
                <c:pt idx="870">
                  <c:v>90.914139362359791</c:v>
                </c:pt>
                <c:pt idx="871">
                  <c:v>90.903294179987626</c:v>
                </c:pt>
                <c:pt idx="872">
                  <c:v>90.892307692307696</c:v>
                </c:pt>
                <c:pt idx="873">
                  <c:v>90.881342400423918</c:v>
                </c:pt>
                <c:pt idx="874">
                  <c:v>90.870348847478581</c:v>
                </c:pt>
                <c:pt idx="875">
                  <c:v>90.859531926167975</c:v>
                </c:pt>
                <c:pt idx="876">
                  <c:v>90.848835114368967</c:v>
                </c:pt>
                <c:pt idx="877">
                  <c:v>90.838936677558962</c:v>
                </c:pt>
                <c:pt idx="878">
                  <c:v>90.828359975271567</c:v>
                </c:pt>
                <c:pt idx="879">
                  <c:v>90.817733816126463</c:v>
                </c:pt>
                <c:pt idx="880">
                  <c:v>90.80754570343548</c:v>
                </c:pt>
                <c:pt idx="881">
                  <c:v>90.796651064205591</c:v>
                </c:pt>
                <c:pt idx="882">
                  <c:v>90.785791751302668</c:v>
                </c:pt>
                <c:pt idx="883">
                  <c:v>90.775370484853838</c:v>
                </c:pt>
                <c:pt idx="884">
                  <c:v>90.764603020400955</c:v>
                </c:pt>
                <c:pt idx="885">
                  <c:v>90.754005122317395</c:v>
                </c:pt>
                <c:pt idx="886">
                  <c:v>90.744205599222823</c:v>
                </c:pt>
                <c:pt idx="887">
                  <c:v>90.734116400247288</c:v>
                </c:pt>
                <c:pt idx="888">
                  <c:v>90.723567959021466</c:v>
                </c:pt>
                <c:pt idx="889">
                  <c:v>90.712828755630127</c:v>
                </c:pt>
                <c:pt idx="890">
                  <c:v>90.702089552238803</c:v>
                </c:pt>
                <c:pt idx="891">
                  <c:v>90.691929700609379</c:v>
                </c:pt>
                <c:pt idx="892">
                  <c:v>90.681247019341157</c:v>
                </c:pt>
                <c:pt idx="893">
                  <c:v>90.670613794930674</c:v>
                </c:pt>
                <c:pt idx="894">
                  <c:v>90.660672966528296</c:v>
                </c:pt>
                <c:pt idx="895">
                  <c:v>90.649750066236848</c:v>
                </c:pt>
                <c:pt idx="896">
                  <c:v>90.638671730106864</c:v>
                </c:pt>
                <c:pt idx="897">
                  <c:v>90.62833524684271</c:v>
                </c:pt>
                <c:pt idx="898">
                  <c:v>90.617341693897373</c:v>
                </c:pt>
                <c:pt idx="899">
                  <c:v>90.606093791398024</c:v>
                </c:pt>
                <c:pt idx="900">
                  <c:v>90.595933939768599</c:v>
                </c:pt>
                <c:pt idx="901">
                  <c:v>90.585265389031179</c:v>
                </c:pt>
                <c:pt idx="902">
                  <c:v>90.575402278548083</c:v>
                </c:pt>
                <c:pt idx="903">
                  <c:v>90.565306014307154</c:v>
                </c:pt>
                <c:pt idx="904">
                  <c:v>90.555400512231728</c:v>
                </c:pt>
                <c:pt idx="905">
                  <c:v>90.544576525655742</c:v>
                </c:pt>
                <c:pt idx="906">
                  <c:v>90.534452000353269</c:v>
                </c:pt>
                <c:pt idx="907">
                  <c:v>90.523465512673312</c:v>
                </c:pt>
                <c:pt idx="908">
                  <c:v>90.513397509493956</c:v>
                </c:pt>
                <c:pt idx="909">
                  <c:v>90.5027360240219</c:v>
                </c:pt>
                <c:pt idx="910">
                  <c:v>90.492851717742653</c:v>
                </c:pt>
                <c:pt idx="911">
                  <c:v>90.483200565221225</c:v>
                </c:pt>
                <c:pt idx="912">
                  <c:v>90.472553210279955</c:v>
                </c:pt>
                <c:pt idx="913">
                  <c:v>90.462400423915909</c:v>
                </c:pt>
                <c:pt idx="914">
                  <c:v>90.451491654155262</c:v>
                </c:pt>
                <c:pt idx="915">
                  <c:v>90.441296476198886</c:v>
                </c:pt>
                <c:pt idx="916">
                  <c:v>90.431200211957957</c:v>
                </c:pt>
                <c:pt idx="917">
                  <c:v>90.420489269628177</c:v>
                </c:pt>
                <c:pt idx="918">
                  <c:v>90.410555506491221</c:v>
                </c:pt>
                <c:pt idx="919">
                  <c:v>90.400840766581297</c:v>
                </c:pt>
                <c:pt idx="920">
                  <c:v>90.390476022255584</c:v>
                </c:pt>
                <c:pt idx="921">
                  <c:v>90.380846065530321</c:v>
                </c:pt>
                <c:pt idx="922">
                  <c:v>90.371159586681969</c:v>
                </c:pt>
                <c:pt idx="923">
                  <c:v>90.361338867791218</c:v>
                </c:pt>
                <c:pt idx="924">
                  <c:v>90.350599664399894</c:v>
                </c:pt>
                <c:pt idx="925">
                  <c:v>90.340545791751296</c:v>
                </c:pt>
                <c:pt idx="926">
                  <c:v>90.330513114898878</c:v>
                </c:pt>
                <c:pt idx="927">
                  <c:v>90.320098913715441</c:v>
                </c:pt>
                <c:pt idx="928">
                  <c:v>90.310094497924567</c:v>
                </c:pt>
                <c:pt idx="929">
                  <c:v>90.300266713768437</c:v>
                </c:pt>
                <c:pt idx="930">
                  <c:v>90.290523712796968</c:v>
                </c:pt>
                <c:pt idx="931">
                  <c:v>90.28133886779122</c:v>
                </c:pt>
                <c:pt idx="932">
                  <c:v>90.271906738496853</c:v>
                </c:pt>
                <c:pt idx="933">
                  <c:v>90.262283847037011</c:v>
                </c:pt>
                <c:pt idx="934">
                  <c:v>90.252477258677033</c:v>
                </c:pt>
                <c:pt idx="935">
                  <c:v>90.242451647089993</c:v>
                </c:pt>
                <c:pt idx="936">
                  <c:v>90.232433100768347</c:v>
                </c:pt>
                <c:pt idx="937">
                  <c:v>90.222428684977473</c:v>
                </c:pt>
                <c:pt idx="938">
                  <c:v>90.21245959551355</c:v>
                </c:pt>
                <c:pt idx="939">
                  <c:v>90.202250287026402</c:v>
                </c:pt>
                <c:pt idx="940">
                  <c:v>90.192380111277927</c:v>
                </c:pt>
                <c:pt idx="941">
                  <c:v>90.182651240837231</c:v>
                </c:pt>
                <c:pt idx="942">
                  <c:v>90.173007153581196</c:v>
                </c:pt>
                <c:pt idx="943">
                  <c:v>90.163511436898347</c:v>
                </c:pt>
                <c:pt idx="944">
                  <c:v>90.153598869557541</c:v>
                </c:pt>
                <c:pt idx="945">
                  <c:v>90.143601519032046</c:v>
                </c:pt>
                <c:pt idx="946">
                  <c:v>90.133611233771973</c:v>
                </c:pt>
                <c:pt idx="947">
                  <c:v>90.122603550295864</c:v>
                </c:pt>
                <c:pt idx="948">
                  <c:v>90.112620330301155</c:v>
                </c:pt>
                <c:pt idx="949">
                  <c:v>90.102778415614239</c:v>
                </c:pt>
                <c:pt idx="950">
                  <c:v>90.093014218846591</c:v>
                </c:pt>
                <c:pt idx="951">
                  <c:v>90.083666872736899</c:v>
                </c:pt>
                <c:pt idx="952">
                  <c:v>90.073422237922799</c:v>
                </c:pt>
                <c:pt idx="953">
                  <c:v>90.06361564956282</c:v>
                </c:pt>
                <c:pt idx="954">
                  <c:v>90.053590037975795</c:v>
                </c:pt>
                <c:pt idx="955">
                  <c:v>90.043444316877157</c:v>
                </c:pt>
                <c:pt idx="956">
                  <c:v>90.033312726309276</c:v>
                </c:pt>
                <c:pt idx="957">
                  <c:v>90.023223527333755</c:v>
                </c:pt>
                <c:pt idx="958">
                  <c:v>90.013169654685157</c:v>
                </c:pt>
                <c:pt idx="959">
                  <c:v>90.003688068533066</c:v>
                </c:pt>
                <c:pt idx="960">
                  <c:v>89.99379669698844</c:v>
                </c:pt>
                <c:pt idx="961">
                  <c:v>89.984053696016957</c:v>
                </c:pt>
                <c:pt idx="962">
                  <c:v>89.97439547823015</c:v>
                </c:pt>
                <c:pt idx="963">
                  <c:v>89.964906826812665</c:v>
                </c:pt>
                <c:pt idx="964">
                  <c:v>89.954965998410316</c:v>
                </c:pt>
                <c:pt idx="965">
                  <c:v>89.944897995230932</c:v>
                </c:pt>
                <c:pt idx="966">
                  <c:v>89.934837057316955</c:v>
                </c:pt>
                <c:pt idx="967">
                  <c:v>89.925150578468603</c:v>
                </c:pt>
                <c:pt idx="968">
                  <c:v>89.915096705820005</c:v>
                </c:pt>
                <c:pt idx="969">
                  <c:v>89.905897730283485</c:v>
                </c:pt>
                <c:pt idx="970">
                  <c:v>89.896069946127355</c:v>
                </c:pt>
                <c:pt idx="971">
                  <c:v>89.886256292501983</c:v>
                </c:pt>
                <c:pt idx="972">
                  <c:v>89.877156230680896</c:v>
                </c:pt>
                <c:pt idx="973">
                  <c:v>89.867745297182722</c:v>
                </c:pt>
                <c:pt idx="974">
                  <c:v>89.857606641349463</c:v>
                </c:pt>
                <c:pt idx="975">
                  <c:v>89.848202773116668</c:v>
                </c:pt>
                <c:pt idx="976">
                  <c:v>89.837774441402459</c:v>
                </c:pt>
                <c:pt idx="977">
                  <c:v>89.82772763401924</c:v>
                </c:pt>
                <c:pt idx="978">
                  <c:v>89.818563984809671</c:v>
                </c:pt>
                <c:pt idx="979">
                  <c:v>89.808771526980479</c:v>
                </c:pt>
                <c:pt idx="980">
                  <c:v>89.799402985074622</c:v>
                </c:pt>
                <c:pt idx="981">
                  <c:v>89.790246401130446</c:v>
                </c:pt>
                <c:pt idx="982">
                  <c:v>89.780157202154911</c:v>
                </c:pt>
                <c:pt idx="983">
                  <c:v>89.770046807383196</c:v>
                </c:pt>
                <c:pt idx="984">
                  <c:v>89.760494568577229</c:v>
                </c:pt>
                <c:pt idx="985">
                  <c:v>89.750426565397859</c:v>
                </c:pt>
                <c:pt idx="986">
                  <c:v>89.740464541199316</c:v>
                </c:pt>
                <c:pt idx="987">
                  <c:v>89.730544908593131</c:v>
                </c:pt>
                <c:pt idx="988">
                  <c:v>89.720406252759872</c:v>
                </c:pt>
                <c:pt idx="989">
                  <c:v>89.710090965291869</c:v>
                </c:pt>
                <c:pt idx="990">
                  <c:v>89.699789808354666</c:v>
                </c:pt>
                <c:pt idx="991">
                  <c:v>89.690244634814093</c:v>
                </c:pt>
                <c:pt idx="992">
                  <c:v>89.679759780976767</c:v>
                </c:pt>
                <c:pt idx="993">
                  <c:v>89.669359710324102</c:v>
                </c:pt>
                <c:pt idx="994">
                  <c:v>89.659588448291089</c:v>
                </c:pt>
                <c:pt idx="995">
                  <c:v>89.64909652918837</c:v>
                </c:pt>
                <c:pt idx="996">
                  <c:v>89.639607877770914</c:v>
                </c:pt>
                <c:pt idx="997">
                  <c:v>89.630126291618822</c:v>
                </c:pt>
                <c:pt idx="998">
                  <c:v>89.62004415790868</c:v>
                </c:pt>
                <c:pt idx="999">
                  <c:v>89.610753333922105</c:v>
                </c:pt>
                <c:pt idx="1000">
                  <c:v>89.60179457740881</c:v>
                </c:pt>
                <c:pt idx="1001">
                  <c:v>89.592101033295052</c:v>
                </c:pt>
                <c:pt idx="1002">
                  <c:v>89.583015102004765</c:v>
                </c:pt>
                <c:pt idx="1003">
                  <c:v>89.573053077806236</c:v>
                </c:pt>
                <c:pt idx="1004">
                  <c:v>89.563691601165772</c:v>
                </c:pt>
                <c:pt idx="1005">
                  <c:v>89.554238276075239</c:v>
                </c:pt>
                <c:pt idx="1006">
                  <c:v>89.544806146780886</c:v>
                </c:pt>
                <c:pt idx="1007">
                  <c:v>89.534709882539971</c:v>
                </c:pt>
                <c:pt idx="1008">
                  <c:v>89.524578291972091</c:v>
                </c:pt>
                <c:pt idx="1009">
                  <c:v>89.514609202508169</c:v>
                </c:pt>
                <c:pt idx="1010">
                  <c:v>89.504746092025087</c:v>
                </c:pt>
                <c:pt idx="1011">
                  <c:v>89.494946568930487</c:v>
                </c:pt>
                <c:pt idx="1012">
                  <c:v>89.48455356354323</c:v>
                </c:pt>
                <c:pt idx="1013">
                  <c:v>89.475064912125745</c:v>
                </c:pt>
                <c:pt idx="1014">
                  <c:v>89.465731696546854</c:v>
                </c:pt>
                <c:pt idx="1015">
                  <c:v>89.456462068356444</c:v>
                </c:pt>
                <c:pt idx="1016">
                  <c:v>89.447319614943027</c:v>
                </c:pt>
                <c:pt idx="1017">
                  <c:v>89.437816832994798</c:v>
                </c:pt>
                <c:pt idx="1018">
                  <c:v>89.427593393976863</c:v>
                </c:pt>
                <c:pt idx="1019">
                  <c:v>89.418118873090165</c:v>
                </c:pt>
                <c:pt idx="1020">
                  <c:v>89.407704671906743</c:v>
                </c:pt>
                <c:pt idx="1021">
                  <c:v>89.397629603461979</c:v>
                </c:pt>
                <c:pt idx="1022">
                  <c:v>89.388430627925459</c:v>
                </c:pt>
                <c:pt idx="1023">
                  <c:v>89.378616974300087</c:v>
                </c:pt>
                <c:pt idx="1024">
                  <c:v>89.369990285260073</c:v>
                </c:pt>
                <c:pt idx="1025">
                  <c:v>89.360876092908242</c:v>
                </c:pt>
                <c:pt idx="1026">
                  <c:v>89.351507551002371</c:v>
                </c:pt>
                <c:pt idx="1027">
                  <c:v>89.342803144043103</c:v>
                </c:pt>
                <c:pt idx="1028">
                  <c:v>89.333272101033288</c:v>
                </c:pt>
                <c:pt idx="1029">
                  <c:v>89.323903559127444</c:v>
                </c:pt>
                <c:pt idx="1030">
                  <c:v>89.314626865671627</c:v>
                </c:pt>
                <c:pt idx="1031">
                  <c:v>89.305420824869728</c:v>
                </c:pt>
                <c:pt idx="1032">
                  <c:v>89.295946303983044</c:v>
                </c:pt>
                <c:pt idx="1033">
                  <c:v>89.28629515146163</c:v>
                </c:pt>
                <c:pt idx="1034">
                  <c:v>89.275972798728262</c:v>
                </c:pt>
                <c:pt idx="1035">
                  <c:v>89.266399364126116</c:v>
                </c:pt>
                <c:pt idx="1036">
                  <c:v>89.256670493685405</c:v>
                </c:pt>
                <c:pt idx="1037">
                  <c:v>89.247252494921838</c:v>
                </c:pt>
                <c:pt idx="1038">
                  <c:v>89.238011127792973</c:v>
                </c:pt>
                <c:pt idx="1039">
                  <c:v>89.228904000706521</c:v>
                </c:pt>
                <c:pt idx="1040">
                  <c:v>89.219175130265839</c:v>
                </c:pt>
                <c:pt idx="1041">
                  <c:v>89.21068268126821</c:v>
                </c:pt>
                <c:pt idx="1042">
                  <c:v>89.202388059701491</c:v>
                </c:pt>
                <c:pt idx="1043">
                  <c:v>89.193139627307247</c:v>
                </c:pt>
                <c:pt idx="1044">
                  <c:v>89.183862933851458</c:v>
                </c:pt>
                <c:pt idx="1045">
                  <c:v>89.174437869822484</c:v>
                </c:pt>
                <c:pt idx="1046">
                  <c:v>89.16518237216286</c:v>
                </c:pt>
                <c:pt idx="1047">
                  <c:v>89.156018722953277</c:v>
                </c:pt>
                <c:pt idx="1048">
                  <c:v>89.146911595866825</c:v>
                </c:pt>
                <c:pt idx="1049">
                  <c:v>89.137974035149682</c:v>
                </c:pt>
                <c:pt idx="1050">
                  <c:v>89.129566369336757</c:v>
                </c:pt>
                <c:pt idx="1051">
                  <c:v>89.120183696900114</c:v>
                </c:pt>
                <c:pt idx="1052">
                  <c:v>89.110666784421085</c:v>
                </c:pt>
                <c:pt idx="1053">
                  <c:v>89.101135741411284</c:v>
                </c:pt>
                <c:pt idx="1054">
                  <c:v>89.091668285789979</c:v>
                </c:pt>
                <c:pt idx="1055">
                  <c:v>89.08227854808797</c:v>
                </c:pt>
                <c:pt idx="1056">
                  <c:v>89.072952397774444</c:v>
                </c:pt>
                <c:pt idx="1057">
                  <c:v>89.063626247460917</c:v>
                </c:pt>
                <c:pt idx="1058">
                  <c:v>89.054137596043446</c:v>
                </c:pt>
                <c:pt idx="1059">
                  <c:v>89.044486443522018</c:v>
                </c:pt>
                <c:pt idx="1060">
                  <c:v>89.034842356266012</c:v>
                </c:pt>
                <c:pt idx="1061">
                  <c:v>89.025332509052362</c:v>
                </c:pt>
                <c:pt idx="1062">
                  <c:v>89.015900379758008</c:v>
                </c:pt>
                <c:pt idx="1063">
                  <c:v>89.007280755983388</c:v>
                </c:pt>
                <c:pt idx="1064">
                  <c:v>88.998032323589157</c:v>
                </c:pt>
                <c:pt idx="1065">
                  <c:v>88.989101828137422</c:v>
                </c:pt>
                <c:pt idx="1066">
                  <c:v>88.980044157908665</c:v>
                </c:pt>
                <c:pt idx="1067">
                  <c:v>88.970753333922104</c:v>
                </c:pt>
                <c:pt idx="1068">
                  <c:v>88.961292943566178</c:v>
                </c:pt>
                <c:pt idx="1069">
                  <c:v>88.952623862933848</c:v>
                </c:pt>
                <c:pt idx="1070">
                  <c:v>88.943241190497218</c:v>
                </c:pt>
                <c:pt idx="1071">
                  <c:v>88.934621566722598</c:v>
                </c:pt>
                <c:pt idx="1072">
                  <c:v>88.925337808001402</c:v>
                </c:pt>
                <c:pt idx="1073">
                  <c:v>88.916753510553747</c:v>
                </c:pt>
                <c:pt idx="1074">
                  <c:v>88.907483882363323</c:v>
                </c:pt>
                <c:pt idx="1075">
                  <c:v>88.89873708381171</c:v>
                </c:pt>
                <c:pt idx="1076">
                  <c:v>88.889163649209564</c:v>
                </c:pt>
                <c:pt idx="1077">
                  <c:v>88.879766846242163</c:v>
                </c:pt>
                <c:pt idx="1078">
                  <c:v>88.870348847478567</c:v>
                </c:pt>
                <c:pt idx="1079">
                  <c:v>88.86170802790781</c:v>
                </c:pt>
                <c:pt idx="1080">
                  <c:v>88.85241720392122</c:v>
                </c:pt>
                <c:pt idx="1081">
                  <c:v>88.843232358915486</c:v>
                </c:pt>
                <c:pt idx="1082">
                  <c:v>88.834895345756422</c:v>
                </c:pt>
                <c:pt idx="1083">
                  <c:v>88.825957785039307</c:v>
                </c:pt>
                <c:pt idx="1084">
                  <c:v>88.817090876976067</c:v>
                </c:pt>
                <c:pt idx="1085">
                  <c:v>88.808605493243832</c:v>
                </c:pt>
                <c:pt idx="1086">
                  <c:v>88.80040978539256</c:v>
                </c:pt>
                <c:pt idx="1087">
                  <c:v>88.79121080985604</c:v>
                </c:pt>
                <c:pt idx="1088">
                  <c:v>88.781927051134858</c:v>
                </c:pt>
                <c:pt idx="1089">
                  <c:v>88.772424269186601</c:v>
                </c:pt>
                <c:pt idx="1090">
                  <c:v>88.76309105360771</c:v>
                </c:pt>
                <c:pt idx="1091">
                  <c:v>88.754556213017736</c:v>
                </c:pt>
                <c:pt idx="1092">
                  <c:v>88.745364302746623</c:v>
                </c:pt>
                <c:pt idx="1093">
                  <c:v>88.736306632517881</c:v>
                </c:pt>
                <c:pt idx="1094">
                  <c:v>88.728054402543506</c:v>
                </c:pt>
                <c:pt idx="1095">
                  <c:v>88.719865759957599</c:v>
                </c:pt>
                <c:pt idx="1096">
                  <c:v>88.710970590832815</c:v>
                </c:pt>
                <c:pt idx="1097">
                  <c:v>88.702916188289322</c:v>
                </c:pt>
                <c:pt idx="1098">
                  <c:v>88.69479113309194</c:v>
                </c:pt>
                <c:pt idx="1099">
                  <c:v>88.685903029232534</c:v>
                </c:pt>
                <c:pt idx="1100">
                  <c:v>88.677580146604257</c:v>
                </c:pt>
                <c:pt idx="1101">
                  <c:v>88.668204539433006</c:v>
                </c:pt>
                <c:pt idx="1102">
                  <c:v>88.659697959904619</c:v>
                </c:pt>
                <c:pt idx="1103">
                  <c:v>88.650555506491216</c:v>
                </c:pt>
                <c:pt idx="1104">
                  <c:v>88.641448379404736</c:v>
                </c:pt>
                <c:pt idx="1105">
                  <c:v>88.633054844122569</c:v>
                </c:pt>
                <c:pt idx="1106">
                  <c:v>88.624103152874667</c:v>
                </c:pt>
                <c:pt idx="1107">
                  <c:v>88.615956901881134</c:v>
                </c:pt>
                <c:pt idx="1108">
                  <c:v>88.607160646471783</c:v>
                </c:pt>
                <c:pt idx="1109">
                  <c:v>88.599240483970675</c:v>
                </c:pt>
                <c:pt idx="1110">
                  <c:v>88.590854013953901</c:v>
                </c:pt>
                <c:pt idx="1111">
                  <c:v>88.582213194383101</c:v>
                </c:pt>
                <c:pt idx="1112">
                  <c:v>88.573537048485392</c:v>
                </c:pt>
                <c:pt idx="1113">
                  <c:v>88.564528835114373</c:v>
                </c:pt>
                <c:pt idx="1114">
                  <c:v>88.555810297624305</c:v>
                </c:pt>
                <c:pt idx="1115">
                  <c:v>88.546512408372323</c:v>
                </c:pt>
                <c:pt idx="1116">
                  <c:v>88.537998763578557</c:v>
                </c:pt>
                <c:pt idx="1117">
                  <c:v>88.529534575642487</c:v>
                </c:pt>
                <c:pt idx="1118">
                  <c:v>88.520081250551982</c:v>
                </c:pt>
                <c:pt idx="1119">
                  <c:v>88.511228473019514</c:v>
                </c:pt>
                <c:pt idx="1120">
                  <c:v>88.501683299478941</c:v>
                </c:pt>
                <c:pt idx="1121">
                  <c:v>88.492788130354143</c:v>
                </c:pt>
                <c:pt idx="1122">
                  <c:v>88.483384262121348</c:v>
                </c:pt>
                <c:pt idx="1123">
                  <c:v>88.474814095204451</c:v>
                </c:pt>
                <c:pt idx="1124">
                  <c:v>88.466328711472215</c:v>
                </c:pt>
                <c:pt idx="1125">
                  <c:v>88.457292237039638</c:v>
                </c:pt>
                <c:pt idx="1126">
                  <c:v>88.448609025876536</c:v>
                </c:pt>
                <c:pt idx="1127">
                  <c:v>88.439099178662886</c:v>
                </c:pt>
                <c:pt idx="1128">
                  <c:v>88.430302923253549</c:v>
                </c:pt>
                <c:pt idx="1129">
                  <c:v>88.421400688863372</c:v>
                </c:pt>
                <c:pt idx="1130">
                  <c:v>88.412717477700255</c:v>
                </c:pt>
                <c:pt idx="1131">
                  <c:v>88.404111984456407</c:v>
                </c:pt>
                <c:pt idx="1132">
                  <c:v>88.395414642762518</c:v>
                </c:pt>
                <c:pt idx="1133">
                  <c:v>88.387289587565135</c:v>
                </c:pt>
                <c:pt idx="1134">
                  <c:v>88.378521593217343</c:v>
                </c:pt>
                <c:pt idx="1135">
                  <c:v>88.369697076746448</c:v>
                </c:pt>
                <c:pt idx="1136">
                  <c:v>88.360215490594356</c:v>
                </c:pt>
                <c:pt idx="1137">
                  <c:v>88.351504018369681</c:v>
                </c:pt>
                <c:pt idx="1138">
                  <c:v>88.342693632429558</c:v>
                </c:pt>
                <c:pt idx="1139">
                  <c:v>88.333932703347159</c:v>
                </c:pt>
                <c:pt idx="1140">
                  <c:v>88.324323942418076</c:v>
                </c:pt>
                <c:pt idx="1141">
                  <c:v>88.315351055374009</c:v>
                </c:pt>
                <c:pt idx="1142">
                  <c:v>88.30734610968824</c:v>
                </c:pt>
                <c:pt idx="1143">
                  <c:v>88.29860637640202</c:v>
                </c:pt>
                <c:pt idx="1144">
                  <c:v>88.289937295769676</c:v>
                </c:pt>
                <c:pt idx="1145">
                  <c:v>88.281352998321992</c:v>
                </c:pt>
                <c:pt idx="1146">
                  <c:v>88.272881745120557</c:v>
                </c:pt>
                <c:pt idx="1147">
                  <c:v>88.264255056080543</c:v>
                </c:pt>
                <c:pt idx="1148">
                  <c:v>88.255479996467358</c:v>
                </c:pt>
                <c:pt idx="1149">
                  <c:v>88.246676675792642</c:v>
                </c:pt>
                <c:pt idx="1150">
                  <c:v>88.238014660425677</c:v>
                </c:pt>
                <c:pt idx="1151">
                  <c:v>88.22939503665107</c:v>
                </c:pt>
                <c:pt idx="1152">
                  <c:v>88.220853130795717</c:v>
                </c:pt>
                <c:pt idx="1153">
                  <c:v>88.212388942859675</c:v>
                </c:pt>
                <c:pt idx="1154">
                  <c:v>88.204150843416045</c:v>
                </c:pt>
                <c:pt idx="1155">
                  <c:v>88.19594807029938</c:v>
                </c:pt>
                <c:pt idx="1156">
                  <c:v>88.187823015101998</c:v>
                </c:pt>
                <c:pt idx="1157">
                  <c:v>88.179040890223433</c:v>
                </c:pt>
                <c:pt idx="1158">
                  <c:v>88.1713256204186</c:v>
                </c:pt>
                <c:pt idx="1159">
                  <c:v>88.163440784244457</c:v>
                </c:pt>
                <c:pt idx="1160">
                  <c:v>88.155372251170178</c:v>
                </c:pt>
                <c:pt idx="1161">
                  <c:v>88.147091760134245</c:v>
                </c:pt>
                <c:pt idx="1162">
                  <c:v>88.138394418440342</c:v>
                </c:pt>
                <c:pt idx="1163">
                  <c:v>88.129725337807997</c:v>
                </c:pt>
                <c:pt idx="1164">
                  <c:v>88.121077452971832</c:v>
                </c:pt>
                <c:pt idx="1165">
                  <c:v>88.112443698666425</c:v>
                </c:pt>
                <c:pt idx="1166">
                  <c:v>88.103449615826193</c:v>
                </c:pt>
                <c:pt idx="1167">
                  <c:v>88.094886514174675</c:v>
                </c:pt>
                <c:pt idx="1168">
                  <c:v>88.086500044157916</c:v>
                </c:pt>
                <c:pt idx="1169">
                  <c:v>88.07819129206041</c:v>
                </c:pt>
                <c:pt idx="1170">
                  <c:v>88.070405369601701</c:v>
                </c:pt>
                <c:pt idx="1171">
                  <c:v>88.062096617504196</c:v>
                </c:pt>
                <c:pt idx="1172">
                  <c:v>88.053505254791133</c:v>
                </c:pt>
                <c:pt idx="1173">
                  <c:v>88.044871500485726</c:v>
                </c:pt>
                <c:pt idx="1174">
                  <c:v>88.036054049280224</c:v>
                </c:pt>
                <c:pt idx="1175">
                  <c:v>88.027420294974831</c:v>
                </c:pt>
                <c:pt idx="1176">
                  <c:v>88.019584915658399</c:v>
                </c:pt>
                <c:pt idx="1177">
                  <c:v>88.011106597191556</c:v>
                </c:pt>
                <c:pt idx="1178">
                  <c:v>88.002833171421003</c:v>
                </c:pt>
                <c:pt idx="1179">
                  <c:v>87.995273337454734</c:v>
                </c:pt>
                <c:pt idx="1180">
                  <c:v>87.986872736907188</c:v>
                </c:pt>
                <c:pt idx="1181">
                  <c:v>87.979023227059969</c:v>
                </c:pt>
                <c:pt idx="1182">
                  <c:v>87.970424799081513</c:v>
                </c:pt>
                <c:pt idx="1183">
                  <c:v>87.962469310253468</c:v>
                </c:pt>
                <c:pt idx="1184">
                  <c:v>87.953821425417289</c:v>
                </c:pt>
                <c:pt idx="1185">
                  <c:v>87.945194736377275</c:v>
                </c:pt>
                <c:pt idx="1186">
                  <c:v>87.935882716594534</c:v>
                </c:pt>
                <c:pt idx="1187">
                  <c:v>87.92739026759692</c:v>
                </c:pt>
                <c:pt idx="1188">
                  <c:v>87.918290205775847</c:v>
                </c:pt>
                <c:pt idx="1189">
                  <c:v>87.909260796608663</c:v>
                </c:pt>
                <c:pt idx="1190">
                  <c:v>87.900238452706887</c:v>
                </c:pt>
                <c:pt idx="1191">
                  <c:v>87.891477523624474</c:v>
                </c:pt>
                <c:pt idx="1192">
                  <c:v>87.882893226176805</c:v>
                </c:pt>
                <c:pt idx="1193">
                  <c:v>87.875121434248882</c:v>
                </c:pt>
                <c:pt idx="1194">
                  <c:v>87.866953987459141</c:v>
                </c:pt>
                <c:pt idx="1195">
                  <c:v>87.859055020754226</c:v>
                </c:pt>
                <c:pt idx="1196">
                  <c:v>87.850484853837315</c:v>
                </c:pt>
                <c:pt idx="1197">
                  <c:v>87.842119579616707</c:v>
                </c:pt>
                <c:pt idx="1198">
                  <c:v>87.834220612911778</c:v>
                </c:pt>
                <c:pt idx="1199">
                  <c:v>87.825636315464095</c:v>
                </c:pt>
                <c:pt idx="1200">
                  <c:v>87.817122670670315</c:v>
                </c:pt>
                <c:pt idx="1201">
                  <c:v>87.809393270334724</c:v>
                </c:pt>
                <c:pt idx="1202">
                  <c:v>87.801013865583315</c:v>
                </c:pt>
                <c:pt idx="1203">
                  <c:v>87.793482292678618</c:v>
                </c:pt>
                <c:pt idx="1204">
                  <c:v>87.785314845888891</c:v>
                </c:pt>
                <c:pt idx="1205">
                  <c:v>87.777218051753067</c:v>
                </c:pt>
                <c:pt idx="1206">
                  <c:v>87.769877241013859</c:v>
                </c:pt>
                <c:pt idx="1207">
                  <c:v>87.761957078512751</c:v>
                </c:pt>
                <c:pt idx="1208">
                  <c:v>87.753655391680653</c:v>
                </c:pt>
                <c:pt idx="1209">
                  <c:v>87.745876534487309</c:v>
                </c:pt>
                <c:pt idx="1210">
                  <c:v>87.737362889693543</c:v>
                </c:pt>
                <c:pt idx="1211">
                  <c:v>87.729280226088491</c:v>
                </c:pt>
                <c:pt idx="1212">
                  <c:v>87.720738320233139</c:v>
                </c:pt>
                <c:pt idx="1213">
                  <c:v>87.71301598516294</c:v>
                </c:pt>
                <c:pt idx="1214">
                  <c:v>87.704650710942332</c:v>
                </c:pt>
                <c:pt idx="1215">
                  <c:v>87.697260443345385</c:v>
                </c:pt>
                <c:pt idx="1216">
                  <c:v>87.689149518678789</c:v>
                </c:pt>
                <c:pt idx="1217">
                  <c:v>87.68176631634725</c:v>
                </c:pt>
                <c:pt idx="1218">
                  <c:v>87.673662456946033</c:v>
                </c:pt>
                <c:pt idx="1219">
                  <c:v>87.665989578733544</c:v>
                </c:pt>
                <c:pt idx="1220">
                  <c:v>87.657341693897365</c:v>
                </c:pt>
                <c:pt idx="1221">
                  <c:v>87.649365009273168</c:v>
                </c:pt>
                <c:pt idx="1222">
                  <c:v>87.640681798110023</c:v>
                </c:pt>
                <c:pt idx="1223">
                  <c:v>87.63222467543936</c:v>
                </c:pt>
                <c:pt idx="1224">
                  <c:v>87.623527333745471</c:v>
                </c:pt>
                <c:pt idx="1225">
                  <c:v>87.615727280755976</c:v>
                </c:pt>
                <c:pt idx="1226">
                  <c:v>87.607312549677644</c:v>
                </c:pt>
                <c:pt idx="1227">
                  <c:v>87.599929347346119</c:v>
                </c:pt>
                <c:pt idx="1228">
                  <c:v>87.592079837498886</c:v>
                </c:pt>
                <c:pt idx="1229">
                  <c:v>87.583368365274225</c:v>
                </c:pt>
                <c:pt idx="1230">
                  <c:v>87.575356354323048</c:v>
                </c:pt>
                <c:pt idx="1231">
                  <c:v>87.567153581206384</c:v>
                </c:pt>
                <c:pt idx="1232">
                  <c:v>87.559205157643731</c:v>
                </c:pt>
                <c:pt idx="1233">
                  <c:v>87.550670317053772</c:v>
                </c:pt>
                <c:pt idx="1234">
                  <c:v>87.542919720922015</c:v>
                </c:pt>
                <c:pt idx="1235">
                  <c:v>87.535451735405815</c:v>
                </c:pt>
                <c:pt idx="1236">
                  <c:v>87.527637551885533</c:v>
                </c:pt>
                <c:pt idx="1237">
                  <c:v>87.519597279872812</c:v>
                </c:pt>
                <c:pt idx="1238">
                  <c:v>87.511528746798547</c:v>
                </c:pt>
                <c:pt idx="1239">
                  <c:v>87.503439017928116</c:v>
                </c:pt>
                <c:pt idx="1240">
                  <c:v>87.494755806764985</c:v>
                </c:pt>
                <c:pt idx="1241">
                  <c:v>87.486885101121615</c:v>
                </c:pt>
                <c:pt idx="1242">
                  <c:v>87.479077982866727</c:v>
                </c:pt>
                <c:pt idx="1243">
                  <c:v>87.471511083635079</c:v>
                </c:pt>
                <c:pt idx="1244">
                  <c:v>87.463152874679864</c:v>
                </c:pt>
                <c:pt idx="1245">
                  <c:v>87.455268038505693</c:v>
                </c:pt>
                <c:pt idx="1246">
                  <c:v>87.447220701227579</c:v>
                </c:pt>
                <c:pt idx="1247">
                  <c:v>87.439258147134154</c:v>
                </c:pt>
                <c:pt idx="1248">
                  <c:v>87.430582001236417</c:v>
                </c:pt>
                <c:pt idx="1249">
                  <c:v>87.422661838735308</c:v>
                </c:pt>
                <c:pt idx="1250">
                  <c:v>87.414798198357317</c:v>
                </c:pt>
                <c:pt idx="1251">
                  <c:v>87.40694162324472</c:v>
                </c:pt>
                <c:pt idx="1252">
                  <c:v>87.399282875563017</c:v>
                </c:pt>
                <c:pt idx="1253">
                  <c:v>87.391680650004417</c:v>
                </c:pt>
                <c:pt idx="1254">
                  <c:v>87.384036032853473</c:v>
                </c:pt>
                <c:pt idx="1255">
                  <c:v>87.376341958844833</c:v>
                </c:pt>
                <c:pt idx="1256">
                  <c:v>87.368400600547545</c:v>
                </c:pt>
                <c:pt idx="1257">
                  <c:v>87.360445111719514</c:v>
                </c:pt>
                <c:pt idx="1258">
                  <c:v>87.352517883953013</c:v>
                </c:pt>
                <c:pt idx="1259">
                  <c:v>87.344223262386294</c:v>
                </c:pt>
                <c:pt idx="1260">
                  <c:v>87.336338426212137</c:v>
                </c:pt>
                <c:pt idx="1261">
                  <c:v>87.328594895345745</c:v>
                </c:pt>
                <c:pt idx="1262">
                  <c:v>87.321593217345225</c:v>
                </c:pt>
                <c:pt idx="1263">
                  <c:v>87.313990991786625</c:v>
                </c:pt>
                <c:pt idx="1264">
                  <c:v>87.306063764020124</c:v>
                </c:pt>
                <c:pt idx="1265">
                  <c:v>87.298115340457471</c:v>
                </c:pt>
                <c:pt idx="1266">
                  <c:v>87.290195177956377</c:v>
                </c:pt>
                <c:pt idx="1267">
                  <c:v>87.282713061909391</c:v>
                </c:pt>
                <c:pt idx="1268">
                  <c:v>87.274764638346724</c:v>
                </c:pt>
                <c:pt idx="1269">
                  <c:v>87.266639583149342</c:v>
                </c:pt>
                <c:pt idx="1270">
                  <c:v>87.258337896317229</c:v>
                </c:pt>
                <c:pt idx="1271">
                  <c:v>87.25091230239336</c:v>
                </c:pt>
                <c:pt idx="1272">
                  <c:v>87.242737790338239</c:v>
                </c:pt>
                <c:pt idx="1273">
                  <c:v>87.234633930937036</c:v>
                </c:pt>
                <c:pt idx="1274">
                  <c:v>87.226586593658922</c:v>
                </c:pt>
                <c:pt idx="1275">
                  <c:v>87.218588713238532</c:v>
                </c:pt>
                <c:pt idx="1276">
                  <c:v>87.211509317318729</c:v>
                </c:pt>
                <c:pt idx="1277">
                  <c:v>87.203129912567334</c:v>
                </c:pt>
                <c:pt idx="1278">
                  <c:v>87.195457034354845</c:v>
                </c:pt>
                <c:pt idx="1279">
                  <c:v>87.187840678265474</c:v>
                </c:pt>
                <c:pt idx="1280">
                  <c:v>87.179899319968214</c:v>
                </c:pt>
                <c:pt idx="1281">
                  <c:v>87.171922635343975</c:v>
                </c:pt>
                <c:pt idx="1282">
                  <c:v>87.163974211781323</c:v>
                </c:pt>
                <c:pt idx="1283">
                  <c:v>87.15567252494921</c:v>
                </c:pt>
                <c:pt idx="1284">
                  <c:v>87.148473019517795</c:v>
                </c:pt>
                <c:pt idx="1285">
                  <c:v>87.140644705466741</c:v>
                </c:pt>
                <c:pt idx="1286">
                  <c:v>87.133438134769932</c:v>
                </c:pt>
                <c:pt idx="1287">
                  <c:v>87.125546233330397</c:v>
                </c:pt>
                <c:pt idx="1288">
                  <c:v>87.118191292060402</c:v>
                </c:pt>
                <c:pt idx="1289">
                  <c:v>87.110143954782302</c:v>
                </c:pt>
                <c:pt idx="1290">
                  <c:v>87.102146074361912</c:v>
                </c:pt>
                <c:pt idx="1291">
                  <c:v>87.09459330566105</c:v>
                </c:pt>
                <c:pt idx="1292">
                  <c:v>87.086715534752273</c:v>
                </c:pt>
                <c:pt idx="1293">
                  <c:v>87.079007330212832</c:v>
                </c:pt>
                <c:pt idx="1294">
                  <c:v>87.07134858253113</c:v>
                </c:pt>
                <c:pt idx="1295">
                  <c:v>87.064311578203657</c:v>
                </c:pt>
                <c:pt idx="1296">
                  <c:v>87.057387618122405</c:v>
                </c:pt>
                <c:pt idx="1297">
                  <c:v>87.049467455621283</c:v>
                </c:pt>
                <c:pt idx="1298">
                  <c:v>87.042246754393702</c:v>
                </c:pt>
                <c:pt idx="1299">
                  <c:v>87.035047248962286</c:v>
                </c:pt>
                <c:pt idx="1300">
                  <c:v>87.026766757926339</c:v>
                </c:pt>
                <c:pt idx="1301">
                  <c:v>87.019616709352633</c:v>
                </c:pt>
                <c:pt idx="1302">
                  <c:v>87.011929700609372</c:v>
                </c:pt>
                <c:pt idx="1303">
                  <c:v>87.005026936324299</c:v>
                </c:pt>
                <c:pt idx="1304">
                  <c:v>86.99799699726222</c:v>
                </c:pt>
                <c:pt idx="1305">
                  <c:v>86.991468692042744</c:v>
                </c:pt>
                <c:pt idx="1306">
                  <c:v>86.984240925549756</c:v>
                </c:pt>
                <c:pt idx="1307">
                  <c:v>86.97704142011834</c:v>
                </c:pt>
                <c:pt idx="1308">
                  <c:v>86.970640289675885</c:v>
                </c:pt>
                <c:pt idx="1309">
                  <c:v>86.963193499955835</c:v>
                </c:pt>
                <c:pt idx="1310">
                  <c:v>86.955464099620229</c:v>
                </c:pt>
                <c:pt idx="1311">
                  <c:v>86.948342312108096</c:v>
                </c:pt>
                <c:pt idx="1312">
                  <c:v>86.940930848715013</c:v>
                </c:pt>
                <c:pt idx="1313">
                  <c:v>86.933731343283583</c:v>
                </c:pt>
                <c:pt idx="1314">
                  <c:v>86.926623686302207</c:v>
                </c:pt>
                <c:pt idx="1315">
                  <c:v>86.919572551443963</c:v>
                </c:pt>
                <c:pt idx="1316">
                  <c:v>86.912450763931815</c:v>
                </c:pt>
                <c:pt idx="1317">
                  <c:v>86.905124083723393</c:v>
                </c:pt>
                <c:pt idx="1318">
                  <c:v>86.897677294003358</c:v>
                </c:pt>
                <c:pt idx="1319">
                  <c:v>86.889531043009796</c:v>
                </c:pt>
                <c:pt idx="1320">
                  <c:v>86.882070122758989</c:v>
                </c:pt>
                <c:pt idx="1321">
                  <c:v>86.874771703612112</c:v>
                </c:pt>
                <c:pt idx="1322">
                  <c:v>86.867607524507633</c:v>
                </c:pt>
                <c:pt idx="1323">
                  <c:v>86.85982160204891</c:v>
                </c:pt>
                <c:pt idx="1324">
                  <c:v>86.853116665194733</c:v>
                </c:pt>
                <c:pt idx="1325">
                  <c:v>86.846291618828928</c:v>
                </c:pt>
                <c:pt idx="1326">
                  <c:v>86.839247549236063</c:v>
                </c:pt>
                <c:pt idx="1327">
                  <c:v>86.832026848008482</c:v>
                </c:pt>
                <c:pt idx="1328">
                  <c:v>86.824813212046266</c:v>
                </c:pt>
                <c:pt idx="1329">
                  <c:v>86.816864788483613</c:v>
                </c:pt>
                <c:pt idx="1330">
                  <c:v>86.809658217786804</c:v>
                </c:pt>
                <c:pt idx="1331">
                  <c:v>86.80249403868234</c:v>
                </c:pt>
                <c:pt idx="1332">
                  <c:v>86.794524419323494</c:v>
                </c:pt>
                <c:pt idx="1333">
                  <c:v>86.78752274132296</c:v>
                </c:pt>
                <c:pt idx="1334">
                  <c:v>86.780655303364824</c:v>
                </c:pt>
                <c:pt idx="1335">
                  <c:v>86.773858518060578</c:v>
                </c:pt>
                <c:pt idx="1336">
                  <c:v>86.767422061291171</c:v>
                </c:pt>
                <c:pt idx="1337">
                  <c:v>86.760498101209919</c:v>
                </c:pt>
                <c:pt idx="1338">
                  <c:v>86.753319791574668</c:v>
                </c:pt>
                <c:pt idx="1339">
                  <c:v>86.746106155612466</c:v>
                </c:pt>
                <c:pt idx="1340">
                  <c:v>86.738659365892431</c:v>
                </c:pt>
                <c:pt idx="1341">
                  <c:v>86.731438664664836</c:v>
                </c:pt>
                <c:pt idx="1342">
                  <c:v>86.724323942418081</c:v>
                </c:pt>
                <c:pt idx="1343">
                  <c:v>86.717986399364122</c:v>
                </c:pt>
                <c:pt idx="1344">
                  <c:v>86.71112602667138</c:v>
                </c:pt>
                <c:pt idx="1345">
                  <c:v>86.704032500220791</c:v>
                </c:pt>
                <c:pt idx="1346">
                  <c:v>86.69672701580852</c:v>
                </c:pt>
                <c:pt idx="1347">
                  <c:v>86.690057405281294</c:v>
                </c:pt>
                <c:pt idx="1348">
                  <c:v>86.6827024640113</c:v>
                </c:pt>
                <c:pt idx="1349">
                  <c:v>86.675432305925995</c:v>
                </c:pt>
                <c:pt idx="1350">
                  <c:v>86.668960522829636</c:v>
                </c:pt>
                <c:pt idx="1351">
                  <c:v>86.661838735317474</c:v>
                </c:pt>
                <c:pt idx="1352">
                  <c:v>86.655621301775142</c:v>
                </c:pt>
                <c:pt idx="1353">
                  <c:v>86.648718537490055</c:v>
                </c:pt>
                <c:pt idx="1354">
                  <c:v>86.642409255497654</c:v>
                </c:pt>
                <c:pt idx="1355">
                  <c:v>86.635238011127797</c:v>
                </c:pt>
                <c:pt idx="1356">
                  <c:v>86.628059701492546</c:v>
                </c:pt>
                <c:pt idx="1357">
                  <c:v>86.621503135211526</c:v>
                </c:pt>
                <c:pt idx="1358">
                  <c:v>86.614275368718538</c:v>
                </c:pt>
                <c:pt idx="1359">
                  <c:v>86.607082928552487</c:v>
                </c:pt>
                <c:pt idx="1360">
                  <c:v>86.60042038329064</c:v>
                </c:pt>
                <c:pt idx="1361">
                  <c:v>86.593362183167002</c:v>
                </c:pt>
                <c:pt idx="1362">
                  <c:v>86.587165945420821</c:v>
                </c:pt>
                <c:pt idx="1363">
                  <c:v>86.581068621390088</c:v>
                </c:pt>
                <c:pt idx="1364">
                  <c:v>86.574335423474338</c:v>
                </c:pt>
                <c:pt idx="1365">
                  <c:v>86.568859842797849</c:v>
                </c:pt>
                <c:pt idx="1366">
                  <c:v>86.562409255497656</c:v>
                </c:pt>
                <c:pt idx="1367">
                  <c:v>86.556460302040094</c:v>
                </c:pt>
                <c:pt idx="1368">
                  <c:v>86.549599929347352</c:v>
                </c:pt>
                <c:pt idx="1369">
                  <c:v>86.543092819924041</c:v>
                </c:pt>
                <c:pt idx="1370">
                  <c:v>86.536613971562304</c:v>
                </c:pt>
                <c:pt idx="1371">
                  <c:v>86.529456857723218</c:v>
                </c:pt>
                <c:pt idx="1372">
                  <c:v>86.523020400953811</c:v>
                </c:pt>
                <c:pt idx="1373">
                  <c:v>86.515580676499155</c:v>
                </c:pt>
                <c:pt idx="1374">
                  <c:v>86.5091795460567</c:v>
                </c:pt>
                <c:pt idx="1375">
                  <c:v>86.502036562748387</c:v>
                </c:pt>
                <c:pt idx="1376">
                  <c:v>86.49546586593658</c:v>
                </c:pt>
                <c:pt idx="1377">
                  <c:v>86.489015278636415</c:v>
                </c:pt>
                <c:pt idx="1378">
                  <c:v>86.482416320763051</c:v>
                </c:pt>
                <c:pt idx="1379">
                  <c:v>86.475852689216637</c:v>
                </c:pt>
                <c:pt idx="1380">
                  <c:v>86.469331449262555</c:v>
                </c:pt>
                <c:pt idx="1381">
                  <c:v>86.462640642939135</c:v>
                </c:pt>
                <c:pt idx="1382">
                  <c:v>86.456260708292859</c:v>
                </c:pt>
                <c:pt idx="1383">
                  <c:v>86.450043274750499</c:v>
                </c:pt>
                <c:pt idx="1384">
                  <c:v>86.443903559127435</c:v>
                </c:pt>
                <c:pt idx="1385">
                  <c:v>86.439028526008997</c:v>
                </c:pt>
                <c:pt idx="1386">
                  <c:v>86.43323500839</c:v>
                </c:pt>
                <c:pt idx="1387">
                  <c:v>86.427448556036381</c:v>
                </c:pt>
                <c:pt idx="1388">
                  <c:v>86.421683299478929</c:v>
                </c:pt>
                <c:pt idx="1389">
                  <c:v>86.416066413494647</c:v>
                </c:pt>
                <c:pt idx="1390">
                  <c:v>86.410393005387263</c:v>
                </c:pt>
                <c:pt idx="1391">
                  <c:v>86.404663075156762</c:v>
                </c:pt>
                <c:pt idx="1392">
                  <c:v>86.398848361741585</c:v>
                </c:pt>
                <c:pt idx="1393">
                  <c:v>86.392878212487858</c:v>
                </c:pt>
                <c:pt idx="1394">
                  <c:v>86.387021107480351</c:v>
                </c:pt>
                <c:pt idx="1395">
                  <c:v>86.381100415084333</c:v>
                </c:pt>
                <c:pt idx="1396">
                  <c:v>86.375702552327112</c:v>
                </c:pt>
                <c:pt idx="1397">
                  <c:v>86.369138920780713</c:v>
                </c:pt>
                <c:pt idx="1398">
                  <c:v>86.362723659807472</c:v>
                </c:pt>
                <c:pt idx="1399">
                  <c:v>86.35706438223086</c:v>
                </c:pt>
                <c:pt idx="1400">
                  <c:v>86.3507268391769</c:v>
                </c:pt>
                <c:pt idx="1401">
                  <c:v>86.344912125761724</c:v>
                </c:pt>
                <c:pt idx="1402">
                  <c:v>86.33848273425771</c:v>
                </c:pt>
                <c:pt idx="1403">
                  <c:v>86.332590302923251</c:v>
                </c:pt>
                <c:pt idx="1404">
                  <c:v>86.325857105007501</c:v>
                </c:pt>
                <c:pt idx="1405">
                  <c:v>86.319279342930315</c:v>
                </c:pt>
                <c:pt idx="1406">
                  <c:v>86.312687450322358</c:v>
                </c:pt>
                <c:pt idx="1407">
                  <c:v>86.306872736907181</c:v>
                </c:pt>
                <c:pt idx="1408">
                  <c:v>86.300408019076215</c:v>
                </c:pt>
                <c:pt idx="1409">
                  <c:v>86.294755806764982</c:v>
                </c:pt>
                <c:pt idx="1410">
                  <c:v>86.28853837322265</c:v>
                </c:pt>
                <c:pt idx="1411">
                  <c:v>86.28242691866113</c:v>
                </c:pt>
                <c:pt idx="1412">
                  <c:v>86.277092643292406</c:v>
                </c:pt>
                <c:pt idx="1413">
                  <c:v>86.271468692042745</c:v>
                </c:pt>
                <c:pt idx="1414">
                  <c:v>86.265484412258232</c:v>
                </c:pt>
                <c:pt idx="1415">
                  <c:v>86.259902852600902</c:v>
                </c:pt>
                <c:pt idx="1416">
                  <c:v>86.253466395831495</c:v>
                </c:pt>
                <c:pt idx="1417">
                  <c:v>86.247552768700885</c:v>
                </c:pt>
                <c:pt idx="1418">
                  <c:v>86.241759251081874</c:v>
                </c:pt>
                <c:pt idx="1419">
                  <c:v>86.236036386116751</c:v>
                </c:pt>
                <c:pt idx="1420">
                  <c:v>86.230362978009353</c:v>
                </c:pt>
                <c:pt idx="1421">
                  <c:v>86.224724896228906</c:v>
                </c:pt>
                <c:pt idx="1422">
                  <c:v>86.219242250287024</c:v>
                </c:pt>
                <c:pt idx="1423">
                  <c:v>86.213123730460111</c:v>
                </c:pt>
                <c:pt idx="1424">
                  <c:v>86.207697606641332</c:v>
                </c:pt>
                <c:pt idx="1425">
                  <c:v>86.202186699637906</c:v>
                </c:pt>
                <c:pt idx="1426">
                  <c:v>86.19639318201888</c:v>
                </c:pt>
                <c:pt idx="1427">
                  <c:v>86.189871942064812</c:v>
                </c:pt>
                <c:pt idx="1428">
                  <c:v>86.184064293915043</c:v>
                </c:pt>
                <c:pt idx="1429">
                  <c:v>86.177500662368629</c:v>
                </c:pt>
                <c:pt idx="1430">
                  <c:v>86.171099531926174</c:v>
                </c:pt>
                <c:pt idx="1431">
                  <c:v>86.164747858341428</c:v>
                </c:pt>
                <c:pt idx="1432">
                  <c:v>86.1584527068798</c:v>
                </c:pt>
                <c:pt idx="1433">
                  <c:v>86.15222820807206</c:v>
                </c:pt>
                <c:pt idx="1434">
                  <c:v>86.146215667226002</c:v>
                </c:pt>
                <c:pt idx="1435">
                  <c:v>86.141058023492008</c:v>
                </c:pt>
                <c:pt idx="1436">
                  <c:v>86.135236244811438</c:v>
                </c:pt>
                <c:pt idx="1437">
                  <c:v>86.129520445111723</c:v>
                </c:pt>
                <c:pt idx="1438">
                  <c:v>86.123493773734864</c:v>
                </c:pt>
                <c:pt idx="1439">
                  <c:v>86.117481232888807</c:v>
                </c:pt>
                <c:pt idx="1440">
                  <c:v>86.111504018369686</c:v>
                </c:pt>
                <c:pt idx="1441">
                  <c:v>86.10604256822397</c:v>
                </c:pt>
                <c:pt idx="1442">
                  <c:v>86.100206659012628</c:v>
                </c:pt>
                <c:pt idx="1443">
                  <c:v>86.094547381436001</c:v>
                </c:pt>
                <c:pt idx="1444">
                  <c:v>86.088972887044065</c:v>
                </c:pt>
                <c:pt idx="1445">
                  <c:v>86.08428155082575</c:v>
                </c:pt>
                <c:pt idx="1446">
                  <c:v>86.078452706879787</c:v>
                </c:pt>
                <c:pt idx="1447">
                  <c:v>86.07254614501457</c:v>
                </c:pt>
                <c:pt idx="1448">
                  <c:v>86.067360240219031</c:v>
                </c:pt>
                <c:pt idx="1449">
                  <c:v>86.061199328799788</c:v>
                </c:pt>
                <c:pt idx="1450">
                  <c:v>86.055356354323067</c:v>
                </c:pt>
                <c:pt idx="1451">
                  <c:v>86.05038947275456</c:v>
                </c:pt>
                <c:pt idx="1452">
                  <c:v>86.044786717301065</c:v>
                </c:pt>
                <c:pt idx="1453">
                  <c:v>86.040377991698307</c:v>
                </c:pt>
                <c:pt idx="1454">
                  <c:v>86.035135564779637</c:v>
                </c:pt>
                <c:pt idx="1455">
                  <c:v>86.030620860196066</c:v>
                </c:pt>
                <c:pt idx="1456">
                  <c:v>86.026028437693199</c:v>
                </c:pt>
                <c:pt idx="1457">
                  <c:v>86.020566987547468</c:v>
                </c:pt>
                <c:pt idx="1458">
                  <c:v>86.015543583855859</c:v>
                </c:pt>
                <c:pt idx="1459">
                  <c:v>86.010470723306526</c:v>
                </c:pt>
                <c:pt idx="1460">
                  <c:v>86.005411993288007</c:v>
                </c:pt>
                <c:pt idx="1461">
                  <c:v>86.000367393800232</c:v>
                </c:pt>
                <c:pt idx="1462">
                  <c:v>85.994270069769499</c:v>
                </c:pt>
                <c:pt idx="1463">
                  <c:v>85.989267861874055</c:v>
                </c:pt>
                <c:pt idx="1464">
                  <c:v>85.984322176101728</c:v>
                </c:pt>
                <c:pt idx="1465">
                  <c:v>85.979249315552423</c:v>
                </c:pt>
                <c:pt idx="1466">
                  <c:v>85.9742400423916</c:v>
                </c:pt>
                <c:pt idx="1467">
                  <c:v>85.968354676322534</c:v>
                </c:pt>
                <c:pt idx="1468">
                  <c:v>85.96248344078424</c:v>
                </c:pt>
                <c:pt idx="1469">
                  <c:v>85.955948070299399</c:v>
                </c:pt>
                <c:pt idx="1470">
                  <c:v>85.948437693190854</c:v>
                </c:pt>
                <c:pt idx="1471">
                  <c:v>85.942714828225746</c:v>
                </c:pt>
                <c:pt idx="1472">
                  <c:v>85.937161529629947</c:v>
                </c:pt>
                <c:pt idx="1473">
                  <c:v>85.932406606023136</c:v>
                </c:pt>
                <c:pt idx="1474">
                  <c:v>85.927531572904698</c:v>
                </c:pt>
                <c:pt idx="1475">
                  <c:v>85.921730990020308</c:v>
                </c:pt>
                <c:pt idx="1476">
                  <c:v>85.914489092996561</c:v>
                </c:pt>
                <c:pt idx="1477">
                  <c:v>85.907218934911228</c:v>
                </c:pt>
                <c:pt idx="1478">
                  <c:v>85.900302040095369</c:v>
                </c:pt>
                <c:pt idx="1479">
                  <c:v>85.894600370926426</c:v>
                </c:pt>
                <c:pt idx="1480">
                  <c:v>85.89026936324295</c:v>
                </c:pt>
                <c:pt idx="1481">
                  <c:v>85.885938355559475</c:v>
                </c:pt>
                <c:pt idx="1482">
                  <c:v>85.881840501633846</c:v>
                </c:pt>
                <c:pt idx="1483">
                  <c:v>85.881006800317934</c:v>
                </c:pt>
                <c:pt idx="1484">
                  <c:v>85.878230151020048</c:v>
                </c:pt>
                <c:pt idx="1485">
                  <c:v>85.874824693102525</c:v>
                </c:pt>
                <c:pt idx="1486">
                  <c:v>85.869603461980034</c:v>
                </c:pt>
                <c:pt idx="1487">
                  <c:v>85.860397421178135</c:v>
                </c:pt>
                <c:pt idx="1488">
                  <c:v>85.85242073655391</c:v>
                </c:pt>
                <c:pt idx="1489">
                  <c:v>85.84654950101563</c:v>
                </c:pt>
                <c:pt idx="1490">
                  <c:v>85.840487503311849</c:v>
                </c:pt>
                <c:pt idx="1491">
                  <c:v>85.834658659365886</c:v>
                </c:pt>
                <c:pt idx="1492">
                  <c:v>85.831069504548267</c:v>
                </c:pt>
                <c:pt idx="1493">
                  <c:v>85.828257528923416</c:v>
                </c:pt>
                <c:pt idx="1494">
                  <c:v>85.825784686037267</c:v>
                </c:pt>
                <c:pt idx="1495">
                  <c:v>85.82681621478406</c:v>
                </c:pt>
                <c:pt idx="1496">
                  <c:v>85.82579175130266</c:v>
                </c:pt>
                <c:pt idx="1497">
                  <c:v>85.824110218140063</c:v>
                </c:pt>
                <c:pt idx="1498">
                  <c:v>85.821630309988521</c:v>
                </c:pt>
                <c:pt idx="1499">
                  <c:v>85.816670493685407</c:v>
                </c:pt>
                <c:pt idx="1500">
                  <c:v>85.813024816744672</c:v>
                </c:pt>
                <c:pt idx="1501">
                  <c:v>85.809365009273151</c:v>
                </c:pt>
                <c:pt idx="1502">
                  <c:v>85.804588889870175</c:v>
                </c:pt>
                <c:pt idx="1503">
                  <c:v>85.800194294798203</c:v>
                </c:pt>
                <c:pt idx="1504">
                  <c:v>85.795919809237816</c:v>
                </c:pt>
                <c:pt idx="1505">
                  <c:v>85.790931731873187</c:v>
                </c:pt>
                <c:pt idx="1506">
                  <c:v>85.786600724189697</c:v>
                </c:pt>
                <c:pt idx="1507">
                  <c:v>85.781322970944089</c:v>
                </c:pt>
                <c:pt idx="1508">
                  <c:v>85.776765874768174</c:v>
                </c:pt>
                <c:pt idx="1509">
                  <c:v>85.771544643645683</c:v>
                </c:pt>
                <c:pt idx="1510">
                  <c:v>85.766782654773465</c:v>
                </c:pt>
                <c:pt idx="1511">
                  <c:v>85.7623809944361</c:v>
                </c:pt>
                <c:pt idx="1512">
                  <c:v>85.75744237392918</c:v>
                </c:pt>
                <c:pt idx="1513">
                  <c:v>85.753302128411207</c:v>
                </c:pt>
                <c:pt idx="1514">
                  <c:v>85.749741234655119</c:v>
                </c:pt>
                <c:pt idx="1515">
                  <c:v>85.745184138479203</c:v>
                </c:pt>
                <c:pt idx="1516">
                  <c:v>85.741029762430458</c:v>
                </c:pt>
                <c:pt idx="1517">
                  <c:v>85.736670493685423</c:v>
                </c:pt>
                <c:pt idx="1518">
                  <c:v>85.732247637551879</c:v>
                </c:pt>
                <c:pt idx="1519">
                  <c:v>85.727860107745286</c:v>
                </c:pt>
                <c:pt idx="1520">
                  <c:v>85.723514969531038</c:v>
                </c:pt>
                <c:pt idx="1521">
                  <c:v>85.719212222909121</c:v>
                </c:pt>
                <c:pt idx="1522">
                  <c:v>85.714845888898694</c:v>
                </c:pt>
                <c:pt idx="1523">
                  <c:v>85.71070564338072</c:v>
                </c:pt>
                <c:pt idx="1524">
                  <c:v>85.70663605051665</c:v>
                </c:pt>
                <c:pt idx="1525">
                  <c:v>85.702432217610166</c:v>
                </c:pt>
                <c:pt idx="1526">
                  <c:v>85.697359357060833</c:v>
                </c:pt>
                <c:pt idx="1527">
                  <c:v>85.693084871500488</c:v>
                </c:pt>
                <c:pt idx="1528">
                  <c:v>85.688697341693896</c:v>
                </c:pt>
                <c:pt idx="1529">
                  <c:v>85.684323942418075</c:v>
                </c:pt>
                <c:pt idx="1530">
                  <c:v>85.679992934734614</c:v>
                </c:pt>
                <c:pt idx="1531">
                  <c:v>85.6761918219553</c:v>
                </c:pt>
                <c:pt idx="1532">
                  <c:v>85.67198798904883</c:v>
                </c:pt>
                <c:pt idx="1533">
                  <c:v>85.667897200388595</c:v>
                </c:pt>
                <c:pt idx="1534">
                  <c:v>85.663820542259117</c:v>
                </c:pt>
                <c:pt idx="1535">
                  <c:v>85.660471606464711</c:v>
                </c:pt>
                <c:pt idx="1536">
                  <c:v>85.65606994612736</c:v>
                </c:pt>
                <c:pt idx="1537">
                  <c:v>85.652346551267328</c:v>
                </c:pt>
                <c:pt idx="1538">
                  <c:v>85.647937825664584</c:v>
                </c:pt>
                <c:pt idx="1539">
                  <c:v>85.643861167535093</c:v>
                </c:pt>
                <c:pt idx="1540">
                  <c:v>85.639480702993922</c:v>
                </c:pt>
                <c:pt idx="1541">
                  <c:v>85.635269804822045</c:v>
                </c:pt>
                <c:pt idx="1542">
                  <c:v>85.631143689834843</c:v>
                </c:pt>
                <c:pt idx="1543">
                  <c:v>85.628169213106062</c:v>
                </c:pt>
                <c:pt idx="1544">
                  <c:v>85.623986575995758</c:v>
                </c:pt>
                <c:pt idx="1545">
                  <c:v>85.619549589331442</c:v>
                </c:pt>
                <c:pt idx="1546">
                  <c:v>85.615790868144487</c:v>
                </c:pt>
                <c:pt idx="1547">
                  <c:v>85.611184315110833</c:v>
                </c:pt>
                <c:pt idx="1548">
                  <c:v>85.607467985516209</c:v>
                </c:pt>
                <c:pt idx="1549">
                  <c:v>85.603144043098112</c:v>
                </c:pt>
                <c:pt idx="1550">
                  <c:v>85.59959727987281</c:v>
                </c:pt>
                <c:pt idx="1551">
                  <c:v>85.595591274397236</c:v>
                </c:pt>
                <c:pt idx="1552">
                  <c:v>85.592327121787505</c:v>
                </c:pt>
                <c:pt idx="1553">
                  <c:v>85.588434160558165</c:v>
                </c:pt>
                <c:pt idx="1554">
                  <c:v>85.585297182725427</c:v>
                </c:pt>
                <c:pt idx="1555">
                  <c:v>85.581531396273064</c:v>
                </c:pt>
                <c:pt idx="1556">
                  <c:v>85.578055285701666</c:v>
                </c:pt>
                <c:pt idx="1557">
                  <c:v>85.573710147487404</c:v>
                </c:pt>
                <c:pt idx="1558">
                  <c:v>85.57005740528129</c:v>
                </c:pt>
                <c:pt idx="1559">
                  <c:v>85.566051399805701</c:v>
                </c:pt>
                <c:pt idx="1560">
                  <c:v>85.562363331272635</c:v>
                </c:pt>
                <c:pt idx="1561">
                  <c:v>85.558816568047334</c:v>
                </c:pt>
                <c:pt idx="1562">
                  <c:v>85.554626865671651</c:v>
                </c:pt>
                <c:pt idx="1563">
                  <c:v>85.551482822573519</c:v>
                </c:pt>
                <c:pt idx="1564">
                  <c:v>85.54811975624834</c:v>
                </c:pt>
                <c:pt idx="1565">
                  <c:v>85.544509405634543</c:v>
                </c:pt>
                <c:pt idx="1566">
                  <c:v>85.540750684447573</c:v>
                </c:pt>
                <c:pt idx="1567">
                  <c:v>85.536991963260618</c:v>
                </c:pt>
                <c:pt idx="1568">
                  <c:v>85.533275633665994</c:v>
                </c:pt>
                <c:pt idx="1569">
                  <c:v>85.529622891459852</c:v>
                </c:pt>
                <c:pt idx="1570">
                  <c:v>85.526026671376826</c:v>
                </c:pt>
                <c:pt idx="1571">
                  <c:v>85.521773381612647</c:v>
                </c:pt>
                <c:pt idx="1572">
                  <c:v>85.518389119491289</c:v>
                </c:pt>
                <c:pt idx="1573">
                  <c:v>85.515117901616179</c:v>
                </c:pt>
                <c:pt idx="1574">
                  <c:v>85.511910271129551</c:v>
                </c:pt>
                <c:pt idx="1575">
                  <c:v>85.508441225823546</c:v>
                </c:pt>
                <c:pt idx="1576">
                  <c:v>85.50548794489093</c:v>
                </c:pt>
                <c:pt idx="1577">
                  <c:v>85.502393358650522</c:v>
                </c:pt>
                <c:pt idx="1578">
                  <c:v>85.499115075510019</c:v>
                </c:pt>
                <c:pt idx="1579">
                  <c:v>85.494762872030378</c:v>
                </c:pt>
                <c:pt idx="1580">
                  <c:v>85.491124260355036</c:v>
                </c:pt>
                <c:pt idx="1581">
                  <c:v>85.487492713945059</c:v>
                </c:pt>
                <c:pt idx="1582">
                  <c:v>85.483882363331276</c:v>
                </c:pt>
                <c:pt idx="1583">
                  <c:v>85.479918749448018</c:v>
                </c:pt>
                <c:pt idx="1584">
                  <c:v>85.476350790426565</c:v>
                </c:pt>
                <c:pt idx="1585">
                  <c:v>85.472952397774435</c:v>
                </c:pt>
                <c:pt idx="1586">
                  <c:v>85.469631723041601</c:v>
                </c:pt>
                <c:pt idx="1587">
                  <c:v>85.466855073743702</c:v>
                </c:pt>
                <c:pt idx="1588">
                  <c:v>85.463725161176356</c:v>
                </c:pt>
                <c:pt idx="1589">
                  <c:v>85.459577850393003</c:v>
                </c:pt>
                <c:pt idx="1590">
                  <c:v>85.456674026318112</c:v>
                </c:pt>
                <c:pt idx="1591">
                  <c:v>85.452915305131143</c:v>
                </c:pt>
                <c:pt idx="1592">
                  <c:v>85.449241367128849</c:v>
                </c:pt>
                <c:pt idx="1593">
                  <c:v>85.445623951249658</c:v>
                </c:pt>
                <c:pt idx="1594">
                  <c:v>85.442077188024356</c:v>
                </c:pt>
                <c:pt idx="1595">
                  <c:v>85.438579881656807</c:v>
                </c:pt>
                <c:pt idx="1596">
                  <c:v>85.435245076393173</c:v>
                </c:pt>
                <c:pt idx="1597">
                  <c:v>85.431980923783456</c:v>
                </c:pt>
                <c:pt idx="1598">
                  <c:v>85.42874503223527</c:v>
                </c:pt>
                <c:pt idx="1599">
                  <c:v>85.425438488033208</c:v>
                </c:pt>
                <c:pt idx="1600">
                  <c:v>85.421976507992582</c:v>
                </c:pt>
                <c:pt idx="1601">
                  <c:v>85.418302569990288</c:v>
                </c:pt>
                <c:pt idx="1602">
                  <c:v>85.414621566722587</c:v>
                </c:pt>
                <c:pt idx="1603">
                  <c:v>85.410954693985687</c:v>
                </c:pt>
                <c:pt idx="1604">
                  <c:v>85.406892166386996</c:v>
                </c:pt>
                <c:pt idx="1605">
                  <c:v>85.403168771526978</c:v>
                </c:pt>
                <c:pt idx="1606">
                  <c:v>85.399346462951513</c:v>
                </c:pt>
                <c:pt idx="1607">
                  <c:v>85.395375783802876</c:v>
                </c:pt>
                <c:pt idx="1608">
                  <c:v>85.391638258412073</c:v>
                </c:pt>
                <c:pt idx="1609">
                  <c:v>85.388607259560189</c:v>
                </c:pt>
                <c:pt idx="1610">
                  <c:v>85.385159410050349</c:v>
                </c:pt>
                <c:pt idx="1611">
                  <c:v>85.381831670052108</c:v>
                </c:pt>
                <c:pt idx="1612">
                  <c:v>85.37897730283494</c:v>
                </c:pt>
                <c:pt idx="1613">
                  <c:v>85.375515322794314</c:v>
                </c:pt>
                <c:pt idx="1614">
                  <c:v>85.372145191203742</c:v>
                </c:pt>
                <c:pt idx="1615">
                  <c:v>85.368831581736288</c:v>
                </c:pt>
                <c:pt idx="1616">
                  <c:v>85.365687538638156</c:v>
                </c:pt>
                <c:pt idx="1617">
                  <c:v>85.36326415260973</c:v>
                </c:pt>
                <c:pt idx="1618">
                  <c:v>85.360183696900108</c:v>
                </c:pt>
                <c:pt idx="1619">
                  <c:v>85.357145632782846</c:v>
                </c:pt>
                <c:pt idx="1620">
                  <c:v>85.353966263357762</c:v>
                </c:pt>
                <c:pt idx="1621">
                  <c:v>85.350447761194033</c:v>
                </c:pt>
                <c:pt idx="1622">
                  <c:v>85.34681621478407</c:v>
                </c:pt>
                <c:pt idx="1623">
                  <c:v>85.343170537843321</c:v>
                </c:pt>
                <c:pt idx="1624">
                  <c:v>85.339828667314308</c:v>
                </c:pt>
                <c:pt idx="1625">
                  <c:v>85.336140598781242</c:v>
                </c:pt>
                <c:pt idx="1626">
                  <c:v>85.333307427360225</c:v>
                </c:pt>
                <c:pt idx="1627">
                  <c:v>85.329845447319627</c:v>
                </c:pt>
                <c:pt idx="1628">
                  <c:v>85.327195972798719</c:v>
                </c:pt>
                <c:pt idx="1629">
                  <c:v>85.324355736112338</c:v>
                </c:pt>
                <c:pt idx="1630">
                  <c:v>85.320752450763933</c:v>
                </c:pt>
                <c:pt idx="1631">
                  <c:v>85.317770908769759</c:v>
                </c:pt>
                <c:pt idx="1632">
                  <c:v>85.313870882275012</c:v>
                </c:pt>
                <c:pt idx="1633">
                  <c:v>85.310161617945766</c:v>
                </c:pt>
                <c:pt idx="1634">
                  <c:v>85.306558332597362</c:v>
                </c:pt>
                <c:pt idx="1635">
                  <c:v>85.303718095910966</c:v>
                </c:pt>
                <c:pt idx="1636">
                  <c:v>85.300390355912725</c:v>
                </c:pt>
                <c:pt idx="1637">
                  <c:v>85.297818599311128</c:v>
                </c:pt>
                <c:pt idx="1638">
                  <c:v>85.294625099355287</c:v>
                </c:pt>
                <c:pt idx="1639">
                  <c:v>85.292187582796075</c:v>
                </c:pt>
                <c:pt idx="1640">
                  <c:v>85.289417998763582</c:v>
                </c:pt>
                <c:pt idx="1641">
                  <c:v>85.286471783096346</c:v>
                </c:pt>
                <c:pt idx="1642">
                  <c:v>85.284034266537148</c:v>
                </c:pt>
                <c:pt idx="1643">
                  <c:v>85.280692396008121</c:v>
                </c:pt>
                <c:pt idx="1644">
                  <c:v>85.277011392740448</c:v>
                </c:pt>
                <c:pt idx="1645">
                  <c:v>85.274058111807818</c:v>
                </c:pt>
                <c:pt idx="1646">
                  <c:v>85.270426565397855</c:v>
                </c:pt>
                <c:pt idx="1647">
                  <c:v>85.266816214784058</c:v>
                </c:pt>
                <c:pt idx="1648">
                  <c:v>85.263615649562837</c:v>
                </c:pt>
                <c:pt idx="1649">
                  <c:v>85.260075951602914</c:v>
                </c:pt>
                <c:pt idx="1650">
                  <c:v>85.256691689481585</c:v>
                </c:pt>
                <c:pt idx="1651">
                  <c:v>85.253385145279509</c:v>
                </c:pt>
                <c:pt idx="1652">
                  <c:v>85.251336218316709</c:v>
                </c:pt>
                <c:pt idx="1653">
                  <c:v>85.248368806853293</c:v>
                </c:pt>
                <c:pt idx="1654">
                  <c:v>85.245408460655298</c:v>
                </c:pt>
                <c:pt idx="1655">
                  <c:v>85.243182902057754</c:v>
                </c:pt>
                <c:pt idx="1656">
                  <c:v>85.240130707409691</c:v>
                </c:pt>
                <c:pt idx="1657">
                  <c:v>85.23675351055374</c:v>
                </c:pt>
                <c:pt idx="1658">
                  <c:v>85.233178486266894</c:v>
                </c:pt>
                <c:pt idx="1659">
                  <c:v>85.230274662191988</c:v>
                </c:pt>
                <c:pt idx="1660">
                  <c:v>85.226275721981807</c:v>
                </c:pt>
                <c:pt idx="1661">
                  <c:v>85.223308310518419</c:v>
                </c:pt>
                <c:pt idx="1662">
                  <c:v>85.220468073832023</c:v>
                </c:pt>
                <c:pt idx="1663">
                  <c:v>85.216991963260625</c:v>
                </c:pt>
                <c:pt idx="1664">
                  <c:v>85.21454738143602</c:v>
                </c:pt>
                <c:pt idx="1665">
                  <c:v>85.211290294091668</c:v>
                </c:pt>
                <c:pt idx="1666">
                  <c:v>85.20854897112072</c:v>
                </c:pt>
                <c:pt idx="1667">
                  <c:v>85.20492448997615</c:v>
                </c:pt>
                <c:pt idx="1668">
                  <c:v>85.201950013247369</c:v>
                </c:pt>
                <c:pt idx="1669">
                  <c:v>85.198247814183517</c:v>
                </c:pt>
                <c:pt idx="1670">
                  <c:v>85.195287467985509</c:v>
                </c:pt>
                <c:pt idx="1671">
                  <c:v>85.19165592157556</c:v>
                </c:pt>
                <c:pt idx="1672">
                  <c:v>85.188596661662103</c:v>
                </c:pt>
                <c:pt idx="1673">
                  <c:v>85.185812947098825</c:v>
                </c:pt>
                <c:pt idx="1674">
                  <c:v>85.183170537843324</c:v>
                </c:pt>
                <c:pt idx="1675">
                  <c:v>85.1798993199682</c:v>
                </c:pt>
                <c:pt idx="1676">
                  <c:v>85.177843327739993</c:v>
                </c:pt>
                <c:pt idx="1677">
                  <c:v>85.175596573346283</c:v>
                </c:pt>
                <c:pt idx="1678">
                  <c:v>85.173257970502519</c:v>
                </c:pt>
                <c:pt idx="1679">
                  <c:v>85.170036209485119</c:v>
                </c:pt>
                <c:pt idx="1680">
                  <c:v>85.167125320144834</c:v>
                </c:pt>
                <c:pt idx="1681">
                  <c:v>85.164186169743004</c:v>
                </c:pt>
                <c:pt idx="1682">
                  <c:v>85.160554623333041</c:v>
                </c:pt>
                <c:pt idx="1683">
                  <c:v>85.157643733992757</c:v>
                </c:pt>
                <c:pt idx="1684">
                  <c:v>85.154308928729122</c:v>
                </c:pt>
                <c:pt idx="1685">
                  <c:v>85.150705643380732</c:v>
                </c:pt>
                <c:pt idx="1686">
                  <c:v>85.147992581471343</c:v>
                </c:pt>
                <c:pt idx="1687">
                  <c:v>85.14538549854278</c:v>
                </c:pt>
                <c:pt idx="1688">
                  <c:v>85.142142541729228</c:v>
                </c:pt>
                <c:pt idx="1689">
                  <c:v>85.140150136889503</c:v>
                </c:pt>
                <c:pt idx="1690">
                  <c:v>85.136991963260613</c:v>
                </c:pt>
                <c:pt idx="1691">
                  <c:v>85.134441402455181</c:v>
                </c:pt>
                <c:pt idx="1692">
                  <c:v>85.132018016426741</c:v>
                </c:pt>
                <c:pt idx="1693">
                  <c:v>85.128994082840237</c:v>
                </c:pt>
                <c:pt idx="1694">
                  <c:v>85.126549501015631</c:v>
                </c:pt>
                <c:pt idx="1695">
                  <c:v>85.1238647001678</c:v>
                </c:pt>
                <c:pt idx="1696">
                  <c:v>85.120374459065616</c:v>
                </c:pt>
                <c:pt idx="1697">
                  <c:v>85.117675527687013</c:v>
                </c:pt>
                <c:pt idx="1698">
                  <c:v>85.114927139450671</c:v>
                </c:pt>
                <c:pt idx="1699">
                  <c:v>85.111493420471604</c:v>
                </c:pt>
                <c:pt idx="1700">
                  <c:v>85.108801554358379</c:v>
                </c:pt>
                <c:pt idx="1701">
                  <c:v>85.105275986929257</c:v>
                </c:pt>
                <c:pt idx="1702">
                  <c:v>85.102379228119759</c:v>
                </c:pt>
                <c:pt idx="1703">
                  <c:v>85.098585180605852</c:v>
                </c:pt>
                <c:pt idx="1704">
                  <c:v>85.095434072242341</c:v>
                </c:pt>
                <c:pt idx="1705">
                  <c:v>85.092311224940389</c:v>
                </c:pt>
                <c:pt idx="1706">
                  <c:v>85.089273160823112</c:v>
                </c:pt>
                <c:pt idx="1707">
                  <c:v>85.085613353351576</c:v>
                </c:pt>
                <c:pt idx="1708">
                  <c:v>85.082723659807471</c:v>
                </c:pt>
                <c:pt idx="1709">
                  <c:v>85.080038858959625</c:v>
                </c:pt>
                <c:pt idx="1710">
                  <c:v>85.076718184226792</c:v>
                </c:pt>
                <c:pt idx="1711">
                  <c:v>85.074202949748283</c:v>
                </c:pt>
                <c:pt idx="1712">
                  <c:v>85.071737172127527</c:v>
                </c:pt>
                <c:pt idx="1713">
                  <c:v>85.069504548264604</c:v>
                </c:pt>
                <c:pt idx="1714">
                  <c:v>85.066106155612459</c:v>
                </c:pt>
                <c:pt idx="1715">
                  <c:v>85.063188201006795</c:v>
                </c:pt>
                <c:pt idx="1716">
                  <c:v>85.06023492007418</c:v>
                </c:pt>
                <c:pt idx="1717">
                  <c:v>85.057006093791387</c:v>
                </c:pt>
                <c:pt idx="1718">
                  <c:v>85.053318025258321</c:v>
                </c:pt>
                <c:pt idx="1719">
                  <c:v>85.05045659277576</c:v>
                </c:pt>
                <c:pt idx="1720">
                  <c:v>85.047658747681709</c:v>
                </c:pt>
                <c:pt idx="1721">
                  <c:v>85.044436986664309</c:v>
                </c:pt>
                <c:pt idx="1722">
                  <c:v>85.041921752185814</c:v>
                </c:pt>
                <c:pt idx="1723">
                  <c:v>85.038770643822303</c:v>
                </c:pt>
                <c:pt idx="1724">
                  <c:v>85.035668992316516</c:v>
                </c:pt>
                <c:pt idx="1725">
                  <c:v>85.032885277753238</c:v>
                </c:pt>
                <c:pt idx="1726">
                  <c:v>85.03056080544026</c:v>
                </c:pt>
                <c:pt idx="1727">
                  <c:v>85.027918396184745</c:v>
                </c:pt>
                <c:pt idx="1728">
                  <c:v>85.024364567694079</c:v>
                </c:pt>
                <c:pt idx="1729">
                  <c:v>85.022025964850314</c:v>
                </c:pt>
                <c:pt idx="1730">
                  <c:v>85.019072683917685</c:v>
                </c:pt>
                <c:pt idx="1731">
                  <c:v>85.016168859842793</c:v>
                </c:pt>
                <c:pt idx="1732">
                  <c:v>85.013300362094839</c:v>
                </c:pt>
                <c:pt idx="1733">
                  <c:v>85.010382407489175</c:v>
                </c:pt>
                <c:pt idx="1734">
                  <c:v>85.006969884306272</c:v>
                </c:pt>
                <c:pt idx="1735">
                  <c:v>85.004383997173889</c:v>
                </c:pt>
                <c:pt idx="1736">
                  <c:v>85.001868762695409</c:v>
                </c:pt>
                <c:pt idx="1737">
                  <c:v>84.999742117813284</c:v>
                </c:pt>
                <c:pt idx="1738">
                  <c:v>84.997191557007866</c:v>
                </c:pt>
                <c:pt idx="1739">
                  <c:v>84.994351320321471</c:v>
                </c:pt>
                <c:pt idx="1740">
                  <c:v>84.99141923518502</c:v>
                </c:pt>
                <c:pt idx="1741">
                  <c:v>84.988282257352296</c:v>
                </c:pt>
                <c:pt idx="1742">
                  <c:v>84.984601254084609</c:v>
                </c:pt>
                <c:pt idx="1743">
                  <c:v>84.981711560540504</c:v>
                </c:pt>
                <c:pt idx="1744">
                  <c:v>84.978878389119487</c:v>
                </c:pt>
                <c:pt idx="1745">
                  <c:v>84.976179457740869</c:v>
                </c:pt>
                <c:pt idx="1746">
                  <c:v>84.972872913538822</c:v>
                </c:pt>
                <c:pt idx="1747">
                  <c:v>84.970364744325707</c:v>
                </c:pt>
                <c:pt idx="1748">
                  <c:v>84.967913097235723</c:v>
                </c:pt>
                <c:pt idx="1749">
                  <c:v>84.965765256557447</c:v>
                </c:pt>
                <c:pt idx="1750">
                  <c:v>84.963914157025513</c:v>
                </c:pt>
                <c:pt idx="1751">
                  <c:v>84.96117283405458</c:v>
                </c:pt>
                <c:pt idx="1752">
                  <c:v>84.958509229002914</c:v>
                </c:pt>
                <c:pt idx="1753">
                  <c:v>84.955619535458808</c:v>
                </c:pt>
                <c:pt idx="1754">
                  <c:v>84.95270158085313</c:v>
                </c:pt>
                <c:pt idx="1755">
                  <c:v>84.949826017839797</c:v>
                </c:pt>
                <c:pt idx="1756">
                  <c:v>84.947006976949567</c:v>
                </c:pt>
                <c:pt idx="1757">
                  <c:v>84.944230327651667</c:v>
                </c:pt>
                <c:pt idx="1758">
                  <c:v>84.941474874149961</c:v>
                </c:pt>
                <c:pt idx="1759">
                  <c:v>84.938867791221412</c:v>
                </c:pt>
                <c:pt idx="1760">
                  <c:v>84.936359622008297</c:v>
                </c:pt>
                <c:pt idx="1761">
                  <c:v>84.933907974918313</c:v>
                </c:pt>
                <c:pt idx="1762">
                  <c:v>84.931844917424698</c:v>
                </c:pt>
                <c:pt idx="1763">
                  <c:v>84.928905767022883</c:v>
                </c:pt>
                <c:pt idx="1764">
                  <c:v>84.926531837852153</c:v>
                </c:pt>
                <c:pt idx="1765">
                  <c:v>84.923974211781328</c:v>
                </c:pt>
                <c:pt idx="1766">
                  <c:v>84.9203214695752</c:v>
                </c:pt>
                <c:pt idx="1767">
                  <c:v>84.916682857899843</c:v>
                </c:pt>
                <c:pt idx="1768">
                  <c:v>84.913764903294179</c:v>
                </c:pt>
                <c:pt idx="1769">
                  <c:v>84.910861079219274</c:v>
                </c:pt>
                <c:pt idx="1770">
                  <c:v>84.907603991874936</c:v>
                </c:pt>
                <c:pt idx="1771">
                  <c:v>84.904742559392375</c:v>
                </c:pt>
                <c:pt idx="1772">
                  <c:v>84.902050693279165</c:v>
                </c:pt>
                <c:pt idx="1773">
                  <c:v>84.899443610350616</c:v>
                </c:pt>
                <c:pt idx="1774">
                  <c:v>84.897387618122409</c:v>
                </c:pt>
                <c:pt idx="1775">
                  <c:v>84.895056080544023</c:v>
                </c:pt>
                <c:pt idx="1776">
                  <c:v>84.892498454473184</c:v>
                </c:pt>
                <c:pt idx="1777">
                  <c:v>84.889771262033022</c:v>
                </c:pt>
                <c:pt idx="1778">
                  <c:v>84.887340810739204</c:v>
                </c:pt>
                <c:pt idx="1779">
                  <c:v>84.885037534222363</c:v>
                </c:pt>
                <c:pt idx="1780">
                  <c:v>84.882536430274669</c:v>
                </c:pt>
                <c:pt idx="1781">
                  <c:v>84.879830433630659</c:v>
                </c:pt>
                <c:pt idx="1782">
                  <c:v>84.876432040978528</c:v>
                </c:pt>
                <c:pt idx="1783">
                  <c:v>84.873676587476822</c:v>
                </c:pt>
                <c:pt idx="1784">
                  <c:v>84.87093526450586</c:v>
                </c:pt>
                <c:pt idx="1785">
                  <c:v>84.868208072065698</c:v>
                </c:pt>
                <c:pt idx="1786">
                  <c:v>84.864505873001846</c:v>
                </c:pt>
                <c:pt idx="1787">
                  <c:v>84.861439547823025</c:v>
                </c:pt>
                <c:pt idx="1788">
                  <c:v>84.858217786805611</c:v>
                </c:pt>
                <c:pt idx="1789">
                  <c:v>84.854996025788211</c:v>
                </c:pt>
                <c:pt idx="1790">
                  <c:v>84.851823721628534</c:v>
                </c:pt>
                <c:pt idx="1791">
                  <c:v>84.848057935176172</c:v>
                </c:pt>
                <c:pt idx="1792">
                  <c:v>84.845041066855075</c:v>
                </c:pt>
                <c:pt idx="1793">
                  <c:v>84.841988872206997</c:v>
                </c:pt>
                <c:pt idx="1794">
                  <c:v>84.839176896582174</c:v>
                </c:pt>
                <c:pt idx="1795">
                  <c:v>84.836477965203571</c:v>
                </c:pt>
                <c:pt idx="1796">
                  <c:v>84.833680120109506</c:v>
                </c:pt>
                <c:pt idx="1797">
                  <c:v>84.830027377903392</c:v>
                </c:pt>
                <c:pt idx="1798">
                  <c:v>84.82710235803232</c:v>
                </c:pt>
                <c:pt idx="1799">
                  <c:v>84.82343548529542</c:v>
                </c:pt>
                <c:pt idx="1800">
                  <c:v>84.820517530689742</c:v>
                </c:pt>
                <c:pt idx="1801">
                  <c:v>84.817634902411015</c:v>
                </c:pt>
                <c:pt idx="1802">
                  <c:v>84.815395213282699</c:v>
                </c:pt>
                <c:pt idx="1803">
                  <c:v>84.812668020842523</c:v>
                </c:pt>
                <c:pt idx="1804">
                  <c:v>84.81007506844476</c:v>
                </c:pt>
                <c:pt idx="1805">
                  <c:v>84.80754570343548</c:v>
                </c:pt>
                <c:pt idx="1806">
                  <c:v>84.805482645941893</c:v>
                </c:pt>
                <c:pt idx="1807">
                  <c:v>84.803115782036571</c:v>
                </c:pt>
                <c:pt idx="1808">
                  <c:v>84.800438046454104</c:v>
                </c:pt>
                <c:pt idx="1809">
                  <c:v>84.797555418175392</c:v>
                </c:pt>
                <c:pt idx="1810">
                  <c:v>84.794517354058115</c:v>
                </c:pt>
                <c:pt idx="1811">
                  <c:v>84.790850481321201</c:v>
                </c:pt>
                <c:pt idx="1812">
                  <c:v>84.78793959198093</c:v>
                </c:pt>
                <c:pt idx="1813">
                  <c:v>84.785071094232961</c:v>
                </c:pt>
                <c:pt idx="1814">
                  <c:v>84.782153139627312</c:v>
                </c:pt>
                <c:pt idx="1815">
                  <c:v>84.779447142983301</c:v>
                </c:pt>
                <c:pt idx="1816">
                  <c:v>84.776861255850918</c:v>
                </c:pt>
                <c:pt idx="1817">
                  <c:v>84.774346021372423</c:v>
                </c:pt>
                <c:pt idx="1818">
                  <c:v>84.771576437339931</c:v>
                </c:pt>
                <c:pt idx="1819">
                  <c:v>84.76929435661927</c:v>
                </c:pt>
                <c:pt idx="1820">
                  <c:v>84.76680738320232</c:v>
                </c:pt>
                <c:pt idx="1821">
                  <c:v>84.764129647619896</c:v>
                </c:pt>
                <c:pt idx="1822">
                  <c:v>84.761155170891115</c:v>
                </c:pt>
                <c:pt idx="1823">
                  <c:v>84.758208955223878</c:v>
                </c:pt>
                <c:pt idx="1824">
                  <c:v>84.755291000618215</c:v>
                </c:pt>
                <c:pt idx="1825">
                  <c:v>84.752401307074095</c:v>
                </c:pt>
                <c:pt idx="1826">
                  <c:v>84.749469221937659</c:v>
                </c:pt>
                <c:pt idx="1827">
                  <c:v>84.746968117989937</c:v>
                </c:pt>
                <c:pt idx="1828">
                  <c:v>84.744509405634545</c:v>
                </c:pt>
                <c:pt idx="1829">
                  <c:v>84.741994171156051</c:v>
                </c:pt>
                <c:pt idx="1830">
                  <c:v>84.740114810562559</c:v>
                </c:pt>
                <c:pt idx="1831">
                  <c:v>84.737882186699636</c:v>
                </c:pt>
                <c:pt idx="1832">
                  <c:v>84.735585975448203</c:v>
                </c:pt>
                <c:pt idx="1833">
                  <c:v>84.733296829462148</c:v>
                </c:pt>
                <c:pt idx="1834">
                  <c:v>84.730138655833258</c:v>
                </c:pt>
                <c:pt idx="1835">
                  <c:v>84.727771791927921</c:v>
                </c:pt>
                <c:pt idx="1836">
                  <c:v>84.725249492184048</c:v>
                </c:pt>
                <c:pt idx="1837">
                  <c:v>84.722522299743886</c:v>
                </c:pt>
                <c:pt idx="1838">
                  <c:v>84.719540757749712</c:v>
                </c:pt>
                <c:pt idx="1839">
                  <c:v>84.716573346286324</c:v>
                </c:pt>
                <c:pt idx="1840">
                  <c:v>84.713641261149874</c:v>
                </c:pt>
                <c:pt idx="1841">
                  <c:v>84.710730371809589</c:v>
                </c:pt>
                <c:pt idx="1842">
                  <c:v>84.707586328711471</c:v>
                </c:pt>
                <c:pt idx="1843">
                  <c:v>84.705480879625526</c:v>
                </c:pt>
                <c:pt idx="1844">
                  <c:v>84.702824339839253</c:v>
                </c:pt>
                <c:pt idx="1845">
                  <c:v>84.700238452706884</c:v>
                </c:pt>
                <c:pt idx="1846">
                  <c:v>84.69818952574407</c:v>
                </c:pt>
                <c:pt idx="1847">
                  <c:v>84.695886249227243</c:v>
                </c:pt>
                <c:pt idx="1848">
                  <c:v>84.693378080014128</c:v>
                </c:pt>
                <c:pt idx="1849">
                  <c:v>84.690615561247014</c:v>
                </c:pt>
                <c:pt idx="1850">
                  <c:v>84.687732932968302</c:v>
                </c:pt>
                <c:pt idx="1851">
                  <c:v>84.684631281462501</c:v>
                </c:pt>
                <c:pt idx="1852">
                  <c:v>84.681670935264506</c:v>
                </c:pt>
                <c:pt idx="1853">
                  <c:v>84.678788306985766</c:v>
                </c:pt>
                <c:pt idx="1854">
                  <c:v>84.675948070299384</c:v>
                </c:pt>
                <c:pt idx="1855">
                  <c:v>84.673171421001499</c:v>
                </c:pt>
                <c:pt idx="1856">
                  <c:v>84.670472489622895</c:v>
                </c:pt>
                <c:pt idx="1857">
                  <c:v>84.667618122405727</c:v>
                </c:pt>
                <c:pt idx="1858">
                  <c:v>84.664594188819208</c:v>
                </c:pt>
                <c:pt idx="1859">
                  <c:v>84.660927316082308</c:v>
                </c:pt>
                <c:pt idx="1860">
                  <c:v>84.65789631723041</c:v>
                </c:pt>
                <c:pt idx="1861">
                  <c:v>84.654900644705464</c:v>
                </c:pt>
                <c:pt idx="1862">
                  <c:v>84.651247902499335</c:v>
                </c:pt>
                <c:pt idx="1863">
                  <c:v>84.648195707851272</c:v>
                </c:pt>
                <c:pt idx="1864">
                  <c:v>84.644663075156757</c:v>
                </c:pt>
                <c:pt idx="1865">
                  <c:v>84.641787512143424</c:v>
                </c:pt>
                <c:pt idx="1866">
                  <c:v>84.638770643822312</c:v>
                </c:pt>
                <c:pt idx="1867">
                  <c:v>84.635838558685847</c:v>
                </c:pt>
                <c:pt idx="1868">
                  <c:v>84.632772233507026</c:v>
                </c:pt>
                <c:pt idx="1869">
                  <c:v>84.629734169389735</c:v>
                </c:pt>
                <c:pt idx="1870">
                  <c:v>84.626745562130168</c:v>
                </c:pt>
                <c:pt idx="1871">
                  <c:v>84.623566192705113</c:v>
                </c:pt>
                <c:pt idx="1872">
                  <c:v>84.62071182548793</c:v>
                </c:pt>
                <c:pt idx="1873">
                  <c:v>84.61801995937472</c:v>
                </c:pt>
                <c:pt idx="1874">
                  <c:v>84.615405811180779</c:v>
                </c:pt>
                <c:pt idx="1875">
                  <c:v>84.614006888633739</c:v>
                </c:pt>
                <c:pt idx="1876">
                  <c:v>84.611456327828321</c:v>
                </c:pt>
                <c:pt idx="1877">
                  <c:v>84.608616091141926</c:v>
                </c:pt>
                <c:pt idx="1878">
                  <c:v>84.605669875474689</c:v>
                </c:pt>
                <c:pt idx="1879">
                  <c:v>84.603260619977036</c:v>
                </c:pt>
                <c:pt idx="1880">
                  <c:v>84.600286143248255</c:v>
                </c:pt>
                <c:pt idx="1881">
                  <c:v>84.597389384438756</c:v>
                </c:pt>
                <c:pt idx="1882">
                  <c:v>84.594542082486967</c:v>
                </c:pt>
                <c:pt idx="1883">
                  <c:v>84.591807824781398</c:v>
                </c:pt>
                <c:pt idx="1884">
                  <c:v>84.588480084783185</c:v>
                </c:pt>
                <c:pt idx="1885">
                  <c:v>84.585957785039312</c:v>
                </c:pt>
                <c:pt idx="1886">
                  <c:v>84.583499072683907</c:v>
                </c:pt>
                <c:pt idx="1887">
                  <c:v>84.581386558332596</c:v>
                </c:pt>
                <c:pt idx="1888">
                  <c:v>84.578913715446433</c:v>
                </c:pt>
                <c:pt idx="1889">
                  <c:v>84.57614413141394</c:v>
                </c:pt>
                <c:pt idx="1890">
                  <c:v>84.572540846065522</c:v>
                </c:pt>
                <c:pt idx="1891">
                  <c:v>84.570131590567868</c:v>
                </c:pt>
                <c:pt idx="1892">
                  <c:v>84.566464717830968</c:v>
                </c:pt>
                <c:pt idx="1893">
                  <c:v>84.563567959021455</c:v>
                </c:pt>
                <c:pt idx="1894">
                  <c:v>84.560727722335074</c:v>
                </c:pt>
                <c:pt idx="1895">
                  <c:v>84.557951073037174</c:v>
                </c:pt>
                <c:pt idx="1896">
                  <c:v>84.554609202508175</c:v>
                </c:pt>
                <c:pt idx="1897">
                  <c:v>84.552079837498894</c:v>
                </c:pt>
                <c:pt idx="1898">
                  <c:v>84.549606994612731</c:v>
                </c:pt>
                <c:pt idx="1899">
                  <c:v>84.547543937119144</c:v>
                </c:pt>
                <c:pt idx="1900">
                  <c:v>84.544618917248073</c:v>
                </c:pt>
                <c:pt idx="1901">
                  <c:v>84.543106950454828</c:v>
                </c:pt>
                <c:pt idx="1902">
                  <c:v>84.540909652918842</c:v>
                </c:pt>
                <c:pt idx="1903">
                  <c:v>84.538818334363683</c:v>
                </c:pt>
                <c:pt idx="1904">
                  <c:v>84.536677558950814</c:v>
                </c:pt>
                <c:pt idx="1905">
                  <c:v>84.53454384880331</c:v>
                </c:pt>
                <c:pt idx="1906">
                  <c:v>84.53311666519474</c:v>
                </c:pt>
                <c:pt idx="1907">
                  <c:v>84.530665018104742</c:v>
                </c:pt>
                <c:pt idx="1908">
                  <c:v>84.527951956195352</c:v>
                </c:pt>
                <c:pt idx="1909">
                  <c:v>84.525097588978184</c:v>
                </c:pt>
                <c:pt idx="1910">
                  <c:v>84.522207895434079</c:v>
                </c:pt>
                <c:pt idx="1911">
                  <c:v>84.518866024905051</c:v>
                </c:pt>
                <c:pt idx="1912">
                  <c:v>84.515898613441678</c:v>
                </c:pt>
                <c:pt idx="1913">
                  <c:v>84.512365980747134</c:v>
                </c:pt>
                <c:pt idx="1914">
                  <c:v>84.509617592510821</c:v>
                </c:pt>
                <c:pt idx="1915">
                  <c:v>84.507236598074698</c:v>
                </c:pt>
                <c:pt idx="1916">
                  <c:v>84.504799081515486</c:v>
                </c:pt>
                <c:pt idx="1917">
                  <c:v>84.502403956548619</c:v>
                </c:pt>
                <c:pt idx="1918">
                  <c:v>84.499330566104376</c:v>
                </c:pt>
                <c:pt idx="1919">
                  <c:v>84.496935441137509</c:v>
                </c:pt>
                <c:pt idx="1920">
                  <c:v>84.493565309546938</c:v>
                </c:pt>
                <c:pt idx="1921">
                  <c:v>84.490675616002818</c:v>
                </c:pt>
                <c:pt idx="1922">
                  <c:v>84.487044069592855</c:v>
                </c:pt>
                <c:pt idx="1923">
                  <c:v>84.484126114987191</c:v>
                </c:pt>
                <c:pt idx="1924">
                  <c:v>84.480748918131241</c:v>
                </c:pt>
                <c:pt idx="1925">
                  <c:v>84.477802702464018</c:v>
                </c:pt>
                <c:pt idx="1926">
                  <c:v>84.475033118431512</c:v>
                </c:pt>
                <c:pt idx="1927">
                  <c:v>84.472348317583666</c:v>
                </c:pt>
                <c:pt idx="1928">
                  <c:v>84.469776560982069</c:v>
                </c:pt>
                <c:pt idx="1929">
                  <c:v>84.466795018987909</c:v>
                </c:pt>
                <c:pt idx="1930">
                  <c:v>84.46372869380906</c:v>
                </c:pt>
                <c:pt idx="1931">
                  <c:v>84.460676499161011</c:v>
                </c:pt>
                <c:pt idx="1932">
                  <c:v>84.457334628631983</c:v>
                </c:pt>
                <c:pt idx="1933">
                  <c:v>84.454331890841644</c:v>
                </c:pt>
                <c:pt idx="1934">
                  <c:v>84.452184050163382</c:v>
                </c:pt>
                <c:pt idx="1935">
                  <c:v>84.449414466130889</c:v>
                </c:pt>
                <c:pt idx="1936">
                  <c:v>84.447125320144835</c:v>
                </c:pt>
                <c:pt idx="1937">
                  <c:v>84.444638346727899</c:v>
                </c:pt>
                <c:pt idx="1938">
                  <c:v>84.441946480614661</c:v>
                </c:pt>
                <c:pt idx="1939">
                  <c:v>84.439063852335948</c:v>
                </c:pt>
                <c:pt idx="1940">
                  <c:v>84.436089375607168</c:v>
                </c:pt>
                <c:pt idx="1941">
                  <c:v>84.433107833612993</c:v>
                </c:pt>
                <c:pt idx="1942">
                  <c:v>84.430154552680392</c:v>
                </c:pt>
                <c:pt idx="1943">
                  <c:v>84.427243663340107</c:v>
                </c:pt>
                <c:pt idx="1944">
                  <c:v>84.424177338161257</c:v>
                </c:pt>
                <c:pt idx="1945">
                  <c:v>84.421400688863372</c:v>
                </c:pt>
                <c:pt idx="1946">
                  <c:v>84.418758279607886</c:v>
                </c:pt>
                <c:pt idx="1947">
                  <c:v>84.416193588271653</c:v>
                </c:pt>
                <c:pt idx="1948">
                  <c:v>84.414144661308825</c:v>
                </c:pt>
                <c:pt idx="1949">
                  <c:v>84.411897906915129</c:v>
                </c:pt>
                <c:pt idx="1950">
                  <c:v>84.40962995672524</c:v>
                </c:pt>
                <c:pt idx="1951">
                  <c:v>84.407354941269986</c:v>
                </c:pt>
                <c:pt idx="1952">
                  <c:v>84.404705466749093</c:v>
                </c:pt>
                <c:pt idx="1953">
                  <c:v>84.401844034266531</c:v>
                </c:pt>
                <c:pt idx="1954">
                  <c:v>84.399632606199759</c:v>
                </c:pt>
                <c:pt idx="1955">
                  <c:v>84.396721716859489</c:v>
                </c:pt>
                <c:pt idx="1956">
                  <c:v>84.393323324207358</c:v>
                </c:pt>
                <c:pt idx="1957">
                  <c:v>84.390362978009364</c:v>
                </c:pt>
                <c:pt idx="1958">
                  <c:v>84.386865671641786</c:v>
                </c:pt>
                <c:pt idx="1959">
                  <c:v>84.38415967499779</c:v>
                </c:pt>
                <c:pt idx="1960">
                  <c:v>84.381969442727183</c:v>
                </c:pt>
                <c:pt idx="1961">
                  <c:v>84.379616709352646</c:v>
                </c:pt>
                <c:pt idx="1962">
                  <c:v>84.377285171774261</c:v>
                </c:pt>
                <c:pt idx="1963">
                  <c:v>84.374289499249315</c:v>
                </c:pt>
                <c:pt idx="1964">
                  <c:v>84.372918837763834</c:v>
                </c:pt>
                <c:pt idx="1965">
                  <c:v>84.370050340015894</c:v>
                </c:pt>
                <c:pt idx="1966">
                  <c:v>84.367796520356791</c:v>
                </c:pt>
                <c:pt idx="1967">
                  <c:v>84.365373134328365</c:v>
                </c:pt>
                <c:pt idx="1968">
                  <c:v>84.362822573522919</c:v>
                </c:pt>
                <c:pt idx="1969">
                  <c:v>84.359727987282525</c:v>
                </c:pt>
                <c:pt idx="1970">
                  <c:v>84.357205687538638</c:v>
                </c:pt>
                <c:pt idx="1971">
                  <c:v>84.353793164355736</c:v>
                </c:pt>
                <c:pt idx="1972">
                  <c:v>84.350839883423106</c:v>
                </c:pt>
                <c:pt idx="1973">
                  <c:v>84.348042038329055</c:v>
                </c:pt>
                <c:pt idx="1974">
                  <c:v>84.344615384615381</c:v>
                </c:pt>
                <c:pt idx="1975">
                  <c:v>84.341923518502171</c:v>
                </c:pt>
                <c:pt idx="1976">
                  <c:v>84.339295239777456</c:v>
                </c:pt>
                <c:pt idx="1977">
                  <c:v>84.336772940033555</c:v>
                </c:pt>
                <c:pt idx="1978">
                  <c:v>84.33432835820895</c:v>
                </c:pt>
                <c:pt idx="1979">
                  <c:v>84.331933233242069</c:v>
                </c:pt>
                <c:pt idx="1980">
                  <c:v>84.330569637021995</c:v>
                </c:pt>
                <c:pt idx="1981">
                  <c:v>84.328337013159057</c:v>
                </c:pt>
                <c:pt idx="1982">
                  <c:v>84.32592775766139</c:v>
                </c:pt>
                <c:pt idx="1983">
                  <c:v>84.323306544202069</c:v>
                </c:pt>
                <c:pt idx="1984">
                  <c:v>84.320254349554006</c:v>
                </c:pt>
                <c:pt idx="1985">
                  <c:v>84.317237481232894</c:v>
                </c:pt>
                <c:pt idx="1986">
                  <c:v>84.314241808707934</c:v>
                </c:pt>
                <c:pt idx="1987">
                  <c:v>84.310560805440247</c:v>
                </c:pt>
                <c:pt idx="1988">
                  <c:v>84.307218934911248</c:v>
                </c:pt>
                <c:pt idx="1989">
                  <c:v>84.304300980305584</c:v>
                </c:pt>
                <c:pt idx="1990">
                  <c:v>84.300860196061109</c:v>
                </c:pt>
                <c:pt idx="1991">
                  <c:v>84.298210721540229</c:v>
                </c:pt>
                <c:pt idx="1992">
                  <c:v>84.296161794577401</c:v>
                </c:pt>
                <c:pt idx="1993">
                  <c:v>84.293837322264423</c:v>
                </c:pt>
                <c:pt idx="1994">
                  <c:v>84.291315022520536</c:v>
                </c:pt>
                <c:pt idx="1995">
                  <c:v>84.288594895345753</c:v>
                </c:pt>
                <c:pt idx="1996">
                  <c:v>84.284928022608852</c:v>
                </c:pt>
                <c:pt idx="1997">
                  <c:v>84.281974741676237</c:v>
                </c:pt>
                <c:pt idx="1998">
                  <c:v>84.278343195266274</c:v>
                </c:pt>
                <c:pt idx="1999">
                  <c:v>84.275446436456775</c:v>
                </c:pt>
                <c:pt idx="2000">
                  <c:v>84.272302393358657</c:v>
                </c:pt>
                <c:pt idx="2001">
                  <c:v>84.268741499602584</c:v>
                </c:pt>
                <c:pt idx="2002">
                  <c:v>84.26586593658925</c:v>
                </c:pt>
                <c:pt idx="2003">
                  <c:v>84.262842003002731</c:v>
                </c:pt>
                <c:pt idx="2004">
                  <c:v>84.259916983131674</c:v>
                </c:pt>
                <c:pt idx="2005">
                  <c:v>84.256857723218232</c:v>
                </c:pt>
                <c:pt idx="2006">
                  <c:v>84.254540316170619</c:v>
                </c:pt>
                <c:pt idx="2007">
                  <c:v>84.251551708911066</c:v>
                </c:pt>
                <c:pt idx="2008">
                  <c:v>84.248393535282176</c:v>
                </c:pt>
                <c:pt idx="2009">
                  <c:v>84.245553298595766</c:v>
                </c:pt>
                <c:pt idx="2010">
                  <c:v>84.242861432482556</c:v>
                </c:pt>
                <c:pt idx="2011">
                  <c:v>84.240289675880945</c:v>
                </c:pt>
                <c:pt idx="2012">
                  <c:v>84.237781506667844</c:v>
                </c:pt>
                <c:pt idx="2013">
                  <c:v>84.234764638346732</c:v>
                </c:pt>
                <c:pt idx="2014">
                  <c:v>84.231966793252667</c:v>
                </c:pt>
                <c:pt idx="2015">
                  <c:v>84.229034708116217</c:v>
                </c:pt>
                <c:pt idx="2016">
                  <c:v>84.225381965910088</c:v>
                </c:pt>
                <c:pt idx="2017">
                  <c:v>84.222047160646468</c:v>
                </c:pt>
                <c:pt idx="2018">
                  <c:v>84.218366157378782</c:v>
                </c:pt>
                <c:pt idx="2019">
                  <c:v>84.215540051223172</c:v>
                </c:pt>
                <c:pt idx="2020">
                  <c:v>84.212784597721466</c:v>
                </c:pt>
                <c:pt idx="2021">
                  <c:v>84.209739468338782</c:v>
                </c:pt>
                <c:pt idx="2022">
                  <c:v>84.20730195177957</c:v>
                </c:pt>
                <c:pt idx="2023">
                  <c:v>84.204793782566455</c:v>
                </c:pt>
                <c:pt idx="2024">
                  <c:v>84.20212311224941</c:v>
                </c:pt>
                <c:pt idx="2025">
                  <c:v>84.198505696370205</c:v>
                </c:pt>
                <c:pt idx="2026">
                  <c:v>84.195538284906831</c:v>
                </c:pt>
                <c:pt idx="2027">
                  <c:v>84.191871412169917</c:v>
                </c:pt>
                <c:pt idx="2028">
                  <c:v>84.188932261768088</c:v>
                </c:pt>
                <c:pt idx="2029">
                  <c:v>84.184940386823271</c:v>
                </c:pt>
                <c:pt idx="2030">
                  <c:v>84.182057758544559</c:v>
                </c:pt>
                <c:pt idx="2031">
                  <c:v>84.179344696635169</c:v>
                </c:pt>
                <c:pt idx="2032">
                  <c:v>84.176716417910441</c:v>
                </c:pt>
                <c:pt idx="2033">
                  <c:v>84.174667490947627</c:v>
                </c:pt>
                <c:pt idx="2034">
                  <c:v>84.172357149165421</c:v>
                </c:pt>
                <c:pt idx="2035">
                  <c:v>84.169863110483092</c:v>
                </c:pt>
                <c:pt idx="2036">
                  <c:v>84.167199505431427</c:v>
                </c:pt>
                <c:pt idx="2037">
                  <c:v>84.163624481144566</c:v>
                </c:pt>
                <c:pt idx="2038">
                  <c:v>84.160755983396626</c:v>
                </c:pt>
                <c:pt idx="2039">
                  <c:v>84.157202154905931</c:v>
                </c:pt>
                <c:pt idx="2040">
                  <c:v>84.154383114015715</c:v>
                </c:pt>
                <c:pt idx="2041">
                  <c:v>84.150638523359532</c:v>
                </c:pt>
                <c:pt idx="2042">
                  <c:v>84.147197739115072</c:v>
                </c:pt>
                <c:pt idx="2043">
                  <c:v>84.144597721451902</c:v>
                </c:pt>
                <c:pt idx="2044">
                  <c:v>84.141354764638351</c:v>
                </c:pt>
                <c:pt idx="2045">
                  <c:v>84.139249315552419</c:v>
                </c:pt>
                <c:pt idx="2046">
                  <c:v>84.136055815596578</c:v>
                </c:pt>
                <c:pt idx="2047">
                  <c:v>84.13324383997174</c:v>
                </c:pt>
                <c:pt idx="2048">
                  <c:v>84.130255232712173</c:v>
                </c:pt>
                <c:pt idx="2049">
                  <c:v>84.127061732756346</c:v>
                </c:pt>
                <c:pt idx="2050">
                  <c:v>84.124009538108268</c:v>
                </c:pt>
                <c:pt idx="2051">
                  <c:v>84.121035061379487</c:v>
                </c:pt>
                <c:pt idx="2052">
                  <c:v>84.118102976243051</c:v>
                </c:pt>
                <c:pt idx="2053">
                  <c:v>84.115220347964311</c:v>
                </c:pt>
                <c:pt idx="2054">
                  <c:v>84.112514351320314</c:v>
                </c:pt>
                <c:pt idx="2055">
                  <c:v>84.109921398922538</c:v>
                </c:pt>
                <c:pt idx="2056">
                  <c:v>84.107399099178664</c:v>
                </c:pt>
                <c:pt idx="2057">
                  <c:v>84.105258323765796</c:v>
                </c:pt>
                <c:pt idx="2058">
                  <c:v>84.101930583767555</c:v>
                </c:pt>
                <c:pt idx="2059">
                  <c:v>84.099033824958042</c:v>
                </c:pt>
                <c:pt idx="2060">
                  <c:v>84.095381082751913</c:v>
                </c:pt>
                <c:pt idx="2061">
                  <c:v>84.092208778592237</c:v>
                </c:pt>
                <c:pt idx="2062">
                  <c:v>84.089227236598063</c:v>
                </c:pt>
                <c:pt idx="2063">
                  <c:v>84.086351673584744</c:v>
                </c:pt>
                <c:pt idx="2064">
                  <c:v>84.082826106155608</c:v>
                </c:pt>
                <c:pt idx="2065">
                  <c:v>84.080197827430894</c:v>
                </c:pt>
                <c:pt idx="2066">
                  <c:v>84.077633136094676</c:v>
                </c:pt>
                <c:pt idx="2067">
                  <c:v>84.075146162677726</c:v>
                </c:pt>
                <c:pt idx="2068">
                  <c:v>84.072715711383907</c:v>
                </c:pt>
                <c:pt idx="2069">
                  <c:v>84.070652653890306</c:v>
                </c:pt>
                <c:pt idx="2070">
                  <c:v>84.068448291088927</c:v>
                </c:pt>
                <c:pt idx="2071">
                  <c:v>84.066243928287562</c:v>
                </c:pt>
                <c:pt idx="2072">
                  <c:v>84.064053696016956</c:v>
                </c:pt>
                <c:pt idx="2073">
                  <c:v>84.061248785657511</c:v>
                </c:pt>
                <c:pt idx="2074">
                  <c:v>84.059122140775401</c:v>
                </c:pt>
                <c:pt idx="2075">
                  <c:v>84.056953104300987</c:v>
                </c:pt>
                <c:pt idx="2076">
                  <c:v>84.054734610968836</c:v>
                </c:pt>
                <c:pt idx="2077">
                  <c:v>84.05132208778592</c:v>
                </c:pt>
                <c:pt idx="2078">
                  <c:v>84.048467720568752</c:v>
                </c:pt>
                <c:pt idx="2079">
                  <c:v>84.045570961759253</c:v>
                </c:pt>
                <c:pt idx="2080">
                  <c:v>84.041967676410835</c:v>
                </c:pt>
                <c:pt idx="2081">
                  <c:v>84.039077982866715</c:v>
                </c:pt>
                <c:pt idx="2082">
                  <c:v>84.035813830256998</c:v>
                </c:pt>
                <c:pt idx="2083">
                  <c:v>84.032966528305224</c:v>
                </c:pt>
                <c:pt idx="2084">
                  <c:v>84.029575200918487</c:v>
                </c:pt>
                <c:pt idx="2085">
                  <c:v>84.026968117989938</c:v>
                </c:pt>
                <c:pt idx="2086">
                  <c:v>84.024912125761716</c:v>
                </c:pt>
                <c:pt idx="2087">
                  <c:v>84.021944714298328</c:v>
                </c:pt>
                <c:pt idx="2088">
                  <c:v>84.019683829373832</c:v>
                </c:pt>
                <c:pt idx="2089">
                  <c:v>84.016751744237396</c:v>
                </c:pt>
                <c:pt idx="2090">
                  <c:v>84.014660425682223</c:v>
                </c:pt>
                <c:pt idx="2091">
                  <c:v>84.011813123730462</c:v>
                </c:pt>
                <c:pt idx="2092">
                  <c:v>84.009629956725249</c:v>
                </c:pt>
                <c:pt idx="2093">
                  <c:v>84.007369071800753</c:v>
                </c:pt>
                <c:pt idx="2094">
                  <c:v>84.004620683564426</c:v>
                </c:pt>
                <c:pt idx="2095">
                  <c:v>84.001038594012186</c:v>
                </c:pt>
                <c:pt idx="2096">
                  <c:v>83.99813476993728</c:v>
                </c:pt>
                <c:pt idx="2097">
                  <c:v>83.995216815331617</c:v>
                </c:pt>
                <c:pt idx="2098">
                  <c:v>83.991104830875202</c:v>
                </c:pt>
                <c:pt idx="2099">
                  <c:v>83.988151549942586</c:v>
                </c:pt>
                <c:pt idx="2100">
                  <c:v>83.984668374105794</c:v>
                </c:pt>
                <c:pt idx="2101">
                  <c:v>83.981976507992584</c:v>
                </c:pt>
                <c:pt idx="2102">
                  <c:v>83.979814536783536</c:v>
                </c:pt>
                <c:pt idx="2103">
                  <c:v>83.976776472666259</c:v>
                </c:pt>
                <c:pt idx="2104">
                  <c:v>83.974459065618646</c:v>
                </c:pt>
                <c:pt idx="2105">
                  <c:v>83.972176984897985</c:v>
                </c:pt>
                <c:pt idx="2106">
                  <c:v>83.970000883158178</c:v>
                </c:pt>
                <c:pt idx="2107">
                  <c:v>83.966722600017661</c:v>
                </c:pt>
                <c:pt idx="2108">
                  <c:v>83.963868232800493</c:v>
                </c:pt>
                <c:pt idx="2109">
                  <c:v>83.96097147399098</c:v>
                </c:pt>
                <c:pt idx="2110">
                  <c:v>83.957763843504367</c:v>
                </c:pt>
                <c:pt idx="2111">
                  <c:v>83.954089905502073</c:v>
                </c:pt>
                <c:pt idx="2112">
                  <c:v>83.951228473019512</c:v>
                </c:pt>
                <c:pt idx="2113">
                  <c:v>83.948423562660068</c:v>
                </c:pt>
                <c:pt idx="2114">
                  <c:v>83.945752892343023</c:v>
                </c:pt>
                <c:pt idx="2115">
                  <c:v>83.94285613353351</c:v>
                </c:pt>
                <c:pt idx="2116">
                  <c:v>83.939090347081162</c:v>
                </c:pt>
                <c:pt idx="2117">
                  <c:v>83.936002826106161</c:v>
                </c:pt>
                <c:pt idx="2118">
                  <c:v>83.932265300715358</c:v>
                </c:pt>
                <c:pt idx="2119">
                  <c:v>83.929312019782742</c:v>
                </c:pt>
                <c:pt idx="2120">
                  <c:v>83.925744060761275</c:v>
                </c:pt>
                <c:pt idx="2121">
                  <c:v>83.922946215667224</c:v>
                </c:pt>
                <c:pt idx="2122">
                  <c:v>83.920388589596399</c:v>
                </c:pt>
                <c:pt idx="2123">
                  <c:v>83.917152698048213</c:v>
                </c:pt>
                <c:pt idx="2124">
                  <c:v>83.91398745915393</c:v>
                </c:pt>
                <c:pt idx="2125">
                  <c:v>83.911578203656276</c:v>
                </c:pt>
                <c:pt idx="2126">
                  <c:v>83.908808619623784</c:v>
                </c:pt>
                <c:pt idx="2127">
                  <c:v>83.90661132208777</c:v>
                </c:pt>
                <c:pt idx="2128">
                  <c:v>83.903707498012892</c:v>
                </c:pt>
                <c:pt idx="2129">
                  <c:v>83.901524331007678</c:v>
                </c:pt>
                <c:pt idx="2130">
                  <c:v>83.89942594718714</c:v>
                </c:pt>
                <c:pt idx="2131">
                  <c:v>83.897235714916548</c:v>
                </c:pt>
                <c:pt idx="2132">
                  <c:v>83.894190585533863</c:v>
                </c:pt>
                <c:pt idx="2133">
                  <c:v>83.891760134240045</c:v>
                </c:pt>
                <c:pt idx="2134">
                  <c:v>83.888743265918919</c:v>
                </c:pt>
                <c:pt idx="2135">
                  <c:v>83.886404663075155</c:v>
                </c:pt>
                <c:pt idx="2136">
                  <c:v>83.883762253819654</c:v>
                </c:pt>
                <c:pt idx="2137">
                  <c:v>83.88020136006358</c:v>
                </c:pt>
                <c:pt idx="2138">
                  <c:v>83.877255144396358</c:v>
                </c:pt>
                <c:pt idx="2139">
                  <c:v>83.874344255056087</c:v>
                </c:pt>
                <c:pt idx="2140">
                  <c:v>83.870769230769227</c:v>
                </c:pt>
                <c:pt idx="2141">
                  <c:v>83.867928994082831</c:v>
                </c:pt>
                <c:pt idx="2142">
                  <c:v>83.864311578203655</c:v>
                </c:pt>
                <c:pt idx="2143">
                  <c:v>83.86161971209043</c:v>
                </c:pt>
                <c:pt idx="2144">
                  <c:v>83.85824251523448</c:v>
                </c:pt>
                <c:pt idx="2145">
                  <c:v>83.854738143601509</c:v>
                </c:pt>
                <c:pt idx="2146">
                  <c:v>83.851855515322796</c:v>
                </c:pt>
                <c:pt idx="2147">
                  <c:v>83.848125055197386</c:v>
                </c:pt>
                <c:pt idx="2148">
                  <c:v>83.845108186876274</c:v>
                </c:pt>
                <c:pt idx="2149">
                  <c:v>83.841427183608573</c:v>
                </c:pt>
                <c:pt idx="2150">
                  <c:v>83.83810650887574</c:v>
                </c:pt>
                <c:pt idx="2151">
                  <c:v>83.834496158261942</c:v>
                </c:pt>
                <c:pt idx="2152">
                  <c:v>83.831055374017481</c:v>
                </c:pt>
                <c:pt idx="2153">
                  <c:v>83.827699372957696</c:v>
                </c:pt>
                <c:pt idx="2154">
                  <c:v>83.82565751126026</c:v>
                </c:pt>
                <c:pt idx="2155">
                  <c:v>83.822675969266086</c:v>
                </c:pt>
                <c:pt idx="2156">
                  <c:v>83.820408019076211</c:v>
                </c:pt>
                <c:pt idx="2157">
                  <c:v>83.817461803408975</c:v>
                </c:pt>
                <c:pt idx="2158">
                  <c:v>83.814932438399723</c:v>
                </c:pt>
                <c:pt idx="2159">
                  <c:v>83.811399805705207</c:v>
                </c:pt>
                <c:pt idx="2160">
                  <c:v>83.808488916364908</c:v>
                </c:pt>
                <c:pt idx="2161">
                  <c:v>83.804871500485731</c:v>
                </c:pt>
                <c:pt idx="2162">
                  <c:v>83.801473107833601</c:v>
                </c:pt>
                <c:pt idx="2163">
                  <c:v>83.798498631104835</c:v>
                </c:pt>
                <c:pt idx="2164">
                  <c:v>83.794980128941091</c:v>
                </c:pt>
                <c:pt idx="2165">
                  <c:v>83.792245871235536</c:v>
                </c:pt>
                <c:pt idx="2166">
                  <c:v>83.789278459772135</c:v>
                </c:pt>
                <c:pt idx="2167">
                  <c:v>83.786883334805253</c:v>
                </c:pt>
                <c:pt idx="2168">
                  <c:v>83.784530601430717</c:v>
                </c:pt>
                <c:pt idx="2169">
                  <c:v>83.781506667844198</c:v>
                </c:pt>
                <c:pt idx="2170">
                  <c:v>83.778722953280933</c:v>
                </c:pt>
                <c:pt idx="2171">
                  <c:v>83.775847390267586</c:v>
                </c:pt>
                <c:pt idx="2172">
                  <c:v>83.773678353793173</c:v>
                </c:pt>
                <c:pt idx="2173">
                  <c:v>83.770816921310598</c:v>
                </c:pt>
                <c:pt idx="2174">
                  <c:v>83.768683211163122</c:v>
                </c:pt>
                <c:pt idx="2175">
                  <c:v>83.765864170272891</c:v>
                </c:pt>
                <c:pt idx="2176">
                  <c:v>83.763038064117296</c:v>
                </c:pt>
                <c:pt idx="2177">
                  <c:v>83.760812505519738</c:v>
                </c:pt>
                <c:pt idx="2178">
                  <c:v>83.757689658217785</c:v>
                </c:pt>
                <c:pt idx="2179">
                  <c:v>83.754750507815942</c:v>
                </c:pt>
                <c:pt idx="2180">
                  <c:v>83.751126026671372</c:v>
                </c:pt>
                <c:pt idx="2181">
                  <c:v>83.747515676057574</c:v>
                </c:pt>
                <c:pt idx="2182">
                  <c:v>83.74391239070917</c:v>
                </c:pt>
                <c:pt idx="2183">
                  <c:v>83.740570520180157</c:v>
                </c:pt>
                <c:pt idx="2184">
                  <c:v>83.736967234831752</c:v>
                </c:pt>
                <c:pt idx="2185">
                  <c:v>83.734126998145371</c:v>
                </c:pt>
                <c:pt idx="2186">
                  <c:v>83.73046012540847</c:v>
                </c:pt>
                <c:pt idx="2187">
                  <c:v>83.727570431864351</c:v>
                </c:pt>
                <c:pt idx="2188">
                  <c:v>83.724504106685501</c:v>
                </c:pt>
                <c:pt idx="2189">
                  <c:v>83.721451912037452</c:v>
                </c:pt>
                <c:pt idx="2190">
                  <c:v>83.717742647708207</c:v>
                </c:pt>
                <c:pt idx="2191">
                  <c:v>83.714471429833083</c:v>
                </c:pt>
                <c:pt idx="2192">
                  <c:v>83.710868144484664</c:v>
                </c:pt>
                <c:pt idx="2193">
                  <c:v>83.70743442550561</c:v>
                </c:pt>
                <c:pt idx="2194">
                  <c:v>83.704792016250096</c:v>
                </c:pt>
                <c:pt idx="2195">
                  <c:v>83.702001236421452</c:v>
                </c:pt>
                <c:pt idx="2196">
                  <c:v>83.698821866996383</c:v>
                </c:pt>
                <c:pt idx="2197">
                  <c:v>83.69536695222115</c:v>
                </c:pt>
                <c:pt idx="2198">
                  <c:v>83.691791927934275</c:v>
                </c:pt>
                <c:pt idx="2199">
                  <c:v>83.688803320674737</c:v>
                </c:pt>
                <c:pt idx="2200">
                  <c:v>83.685192970060939</c:v>
                </c:pt>
                <c:pt idx="2201">
                  <c:v>83.68165327210103</c:v>
                </c:pt>
                <c:pt idx="2202">
                  <c:v>83.678855427006965</c:v>
                </c:pt>
                <c:pt idx="2203">
                  <c:v>83.67534399010863</c:v>
                </c:pt>
                <c:pt idx="2204">
                  <c:v>83.671705378433259</c:v>
                </c:pt>
                <c:pt idx="2205">
                  <c:v>83.668554270069762</c:v>
                </c:pt>
                <c:pt idx="2206">
                  <c:v>83.664604786717291</c:v>
                </c:pt>
                <c:pt idx="2207">
                  <c:v>83.66069769495715</c:v>
                </c:pt>
                <c:pt idx="2208">
                  <c:v>83.656854190585534</c:v>
                </c:pt>
                <c:pt idx="2209">
                  <c:v>83.653109599929337</c:v>
                </c:pt>
                <c:pt idx="2210">
                  <c:v>83.649435661927043</c:v>
                </c:pt>
                <c:pt idx="2211">
                  <c:v>83.645853572374804</c:v>
                </c:pt>
                <c:pt idx="2212">
                  <c:v>83.642080720657063</c:v>
                </c:pt>
                <c:pt idx="2213">
                  <c:v>83.638131237304606</c:v>
                </c:pt>
                <c:pt idx="2214">
                  <c:v>83.634881215225647</c:v>
                </c:pt>
                <c:pt idx="2215">
                  <c:v>83.631037710854017</c:v>
                </c:pt>
                <c:pt idx="2216">
                  <c:v>83.627264859136261</c:v>
                </c:pt>
                <c:pt idx="2217">
                  <c:v>83.624304512938266</c:v>
                </c:pt>
                <c:pt idx="2218">
                  <c:v>83.620708292855241</c:v>
                </c:pt>
                <c:pt idx="2219">
                  <c:v>83.617394683387786</c:v>
                </c:pt>
                <c:pt idx="2220">
                  <c:v>83.61481586152081</c:v>
                </c:pt>
                <c:pt idx="2221">
                  <c:v>83.611608231034182</c:v>
                </c:pt>
                <c:pt idx="2222">
                  <c:v>83.608457122670657</c:v>
                </c:pt>
                <c:pt idx="2223">
                  <c:v>83.605631016515062</c:v>
                </c:pt>
                <c:pt idx="2224">
                  <c:v>83.602430451293813</c:v>
                </c:pt>
                <c:pt idx="2225">
                  <c:v>83.598933144926249</c:v>
                </c:pt>
                <c:pt idx="2226">
                  <c:v>83.595322794312466</c:v>
                </c:pt>
                <c:pt idx="2227">
                  <c:v>83.591486355206214</c:v>
                </c:pt>
                <c:pt idx="2228">
                  <c:v>83.588526009008206</c:v>
                </c:pt>
                <c:pt idx="2229">
                  <c:v>83.584929788925194</c:v>
                </c:pt>
                <c:pt idx="2230">
                  <c:v>83.581390090965286</c:v>
                </c:pt>
                <c:pt idx="2231">
                  <c:v>83.577942241455446</c:v>
                </c:pt>
                <c:pt idx="2232">
                  <c:v>83.575328093261504</c:v>
                </c:pt>
                <c:pt idx="2233">
                  <c:v>83.572042744855594</c:v>
                </c:pt>
                <c:pt idx="2234">
                  <c:v>83.568693809061202</c:v>
                </c:pt>
                <c:pt idx="2235">
                  <c:v>83.565231829020576</c:v>
                </c:pt>
                <c:pt idx="2236">
                  <c:v>83.562257352291795</c:v>
                </c:pt>
                <c:pt idx="2237">
                  <c:v>83.558562218493336</c:v>
                </c:pt>
                <c:pt idx="2238">
                  <c:v>83.554888280491014</c:v>
                </c:pt>
                <c:pt idx="2239">
                  <c:v>83.550825752892337</c:v>
                </c:pt>
                <c:pt idx="2240">
                  <c:v>83.547180075951601</c:v>
                </c:pt>
                <c:pt idx="2241">
                  <c:v>83.543711030645582</c:v>
                </c:pt>
                <c:pt idx="2242">
                  <c:v>83.540362094851176</c:v>
                </c:pt>
                <c:pt idx="2243">
                  <c:v>83.537069681179901</c:v>
                </c:pt>
                <c:pt idx="2244">
                  <c:v>83.535091406870961</c:v>
                </c:pt>
                <c:pt idx="2245">
                  <c:v>83.532173452265297</c:v>
                </c:pt>
                <c:pt idx="2246">
                  <c:v>83.529241367128847</c:v>
                </c:pt>
                <c:pt idx="2247">
                  <c:v>83.52633754305397</c:v>
                </c:pt>
                <c:pt idx="2248">
                  <c:v>83.523490241102166</c:v>
                </c:pt>
                <c:pt idx="2249">
                  <c:v>83.520395654861787</c:v>
                </c:pt>
                <c:pt idx="2250">
                  <c:v>83.516290735670751</c:v>
                </c:pt>
                <c:pt idx="2251">
                  <c:v>83.512743972445463</c:v>
                </c:pt>
                <c:pt idx="2252">
                  <c:v>83.50820100680032</c:v>
                </c:pt>
                <c:pt idx="2253">
                  <c:v>83.504541199328784</c:v>
                </c:pt>
                <c:pt idx="2254">
                  <c:v>83.500252583237653</c:v>
                </c:pt>
                <c:pt idx="2255">
                  <c:v>83.496712885277759</c:v>
                </c:pt>
                <c:pt idx="2256">
                  <c:v>83.493229709440953</c:v>
                </c:pt>
                <c:pt idx="2257">
                  <c:v>83.490594365450846</c:v>
                </c:pt>
                <c:pt idx="2258">
                  <c:v>83.487358473902674</c:v>
                </c:pt>
                <c:pt idx="2259">
                  <c:v>83.484179104477604</c:v>
                </c:pt>
                <c:pt idx="2260">
                  <c:v>83.481409520445112</c:v>
                </c:pt>
                <c:pt idx="2261">
                  <c:v>83.478470370043269</c:v>
                </c:pt>
                <c:pt idx="2262">
                  <c:v>83.476103506137946</c:v>
                </c:pt>
                <c:pt idx="2263">
                  <c:v>83.472874679855153</c:v>
                </c:pt>
                <c:pt idx="2264">
                  <c:v>83.469313786099093</c:v>
                </c:pt>
                <c:pt idx="2265">
                  <c:v>83.465759957608412</c:v>
                </c:pt>
                <c:pt idx="2266">
                  <c:v>83.462213194383111</c:v>
                </c:pt>
                <c:pt idx="2267">
                  <c:v>83.458687626953974</c:v>
                </c:pt>
                <c:pt idx="2268">
                  <c:v>83.454837057316965</c:v>
                </c:pt>
                <c:pt idx="2269">
                  <c:v>83.451346816214766</c:v>
                </c:pt>
                <c:pt idx="2270">
                  <c:v>83.44801201095116</c:v>
                </c:pt>
                <c:pt idx="2271">
                  <c:v>83.444740793076022</c:v>
                </c:pt>
                <c:pt idx="2272">
                  <c:v>83.441271747770031</c:v>
                </c:pt>
                <c:pt idx="2273">
                  <c:v>83.438318466837416</c:v>
                </c:pt>
                <c:pt idx="2274">
                  <c:v>83.43534399010862</c:v>
                </c:pt>
                <c:pt idx="2275">
                  <c:v>83.432355382849067</c:v>
                </c:pt>
                <c:pt idx="2276">
                  <c:v>83.428942859666151</c:v>
                </c:pt>
                <c:pt idx="2277">
                  <c:v>83.424583590921145</c:v>
                </c:pt>
                <c:pt idx="2278">
                  <c:v>83.420888457122658</c:v>
                </c:pt>
                <c:pt idx="2279">
                  <c:v>83.41718625805882</c:v>
                </c:pt>
                <c:pt idx="2280">
                  <c:v>83.412940033560005</c:v>
                </c:pt>
                <c:pt idx="2281">
                  <c:v>83.409188377638429</c:v>
                </c:pt>
                <c:pt idx="2282">
                  <c:v>83.405627483882355</c:v>
                </c:pt>
                <c:pt idx="2283">
                  <c:v>83.402151373310957</c:v>
                </c:pt>
                <c:pt idx="2284">
                  <c:v>83.399247549236065</c:v>
                </c:pt>
                <c:pt idx="2285">
                  <c:v>83.396160028261065</c:v>
                </c:pt>
                <c:pt idx="2286">
                  <c:v>83.392394241808702</c:v>
                </c:pt>
                <c:pt idx="2287">
                  <c:v>83.38938443875297</c:v>
                </c:pt>
                <c:pt idx="2288">
                  <c:v>83.386600724189705</c:v>
                </c:pt>
                <c:pt idx="2289">
                  <c:v>83.382955047248956</c:v>
                </c:pt>
                <c:pt idx="2290">
                  <c:v>83.379761547293114</c:v>
                </c:pt>
                <c:pt idx="2291">
                  <c:v>83.375635432305927</c:v>
                </c:pt>
                <c:pt idx="2292">
                  <c:v>83.371926167976682</c:v>
                </c:pt>
                <c:pt idx="2293">
                  <c:v>83.367573964497041</c:v>
                </c:pt>
                <c:pt idx="2294">
                  <c:v>83.363963613883229</c:v>
                </c:pt>
                <c:pt idx="2295">
                  <c:v>83.359674997792098</c:v>
                </c:pt>
                <c:pt idx="2296">
                  <c:v>83.35588801554357</c:v>
                </c:pt>
                <c:pt idx="2297">
                  <c:v>83.352411904972172</c:v>
                </c:pt>
                <c:pt idx="2298">
                  <c:v>83.349077099708552</c:v>
                </c:pt>
                <c:pt idx="2299">
                  <c:v>83.345812947098835</c:v>
                </c:pt>
                <c:pt idx="2300">
                  <c:v>83.343050428331708</c:v>
                </c:pt>
                <c:pt idx="2301">
                  <c:v>83.340097147399092</c:v>
                </c:pt>
                <c:pt idx="2302">
                  <c:v>83.337143866466491</c:v>
                </c:pt>
                <c:pt idx="2303">
                  <c:v>83.334225911860813</c:v>
                </c:pt>
                <c:pt idx="2304">
                  <c:v>83.330650887573967</c:v>
                </c:pt>
                <c:pt idx="2305">
                  <c:v>83.327485648679669</c:v>
                </c:pt>
                <c:pt idx="2306">
                  <c:v>83.323317142100152</c:v>
                </c:pt>
                <c:pt idx="2307">
                  <c:v>83.319749183078684</c:v>
                </c:pt>
                <c:pt idx="2308">
                  <c:v>83.315177956371969</c:v>
                </c:pt>
                <c:pt idx="2309">
                  <c:v>83.311511083635082</c:v>
                </c:pt>
                <c:pt idx="2310">
                  <c:v>83.307229532809316</c:v>
                </c:pt>
                <c:pt idx="2311">
                  <c:v>83.303703965380208</c:v>
                </c:pt>
                <c:pt idx="2312">
                  <c:v>83.2995849156584</c:v>
                </c:pt>
                <c:pt idx="2313">
                  <c:v>83.296278371456339</c:v>
                </c:pt>
                <c:pt idx="2314">
                  <c:v>83.292357149165412</c:v>
                </c:pt>
                <c:pt idx="2315">
                  <c:v>83.289206040801901</c:v>
                </c:pt>
                <c:pt idx="2316">
                  <c:v>83.285729930230502</c:v>
                </c:pt>
                <c:pt idx="2317">
                  <c:v>83.282811975624824</c:v>
                </c:pt>
                <c:pt idx="2318">
                  <c:v>83.279894021019174</c:v>
                </c:pt>
                <c:pt idx="2319">
                  <c:v>83.276997262209662</c:v>
                </c:pt>
                <c:pt idx="2320">
                  <c:v>83.273464629515132</c:v>
                </c:pt>
                <c:pt idx="2321">
                  <c:v>83.270461891724807</c:v>
                </c:pt>
                <c:pt idx="2322">
                  <c:v>83.266434690453053</c:v>
                </c:pt>
                <c:pt idx="2323">
                  <c:v>83.262195531219646</c:v>
                </c:pt>
                <c:pt idx="2324">
                  <c:v>83.258394418440332</c:v>
                </c:pt>
                <c:pt idx="2325">
                  <c:v>83.254028084429919</c:v>
                </c:pt>
                <c:pt idx="2326">
                  <c:v>83.24971120727723</c:v>
                </c:pt>
                <c:pt idx="2327">
                  <c:v>83.245436721716857</c:v>
                </c:pt>
                <c:pt idx="2328">
                  <c:v>83.241126909829532</c:v>
                </c:pt>
                <c:pt idx="2329">
                  <c:v>83.237728517177416</c:v>
                </c:pt>
                <c:pt idx="2330">
                  <c:v>83.233736642232628</c:v>
                </c:pt>
                <c:pt idx="2331">
                  <c:v>83.229815419941716</c:v>
                </c:pt>
                <c:pt idx="2332">
                  <c:v>83.226247460920248</c:v>
                </c:pt>
                <c:pt idx="2333">
                  <c:v>83.222891459860449</c:v>
                </c:pt>
                <c:pt idx="2334">
                  <c:v>83.218560452176973</c:v>
                </c:pt>
                <c:pt idx="2335">
                  <c:v>83.214900644705466</c:v>
                </c:pt>
                <c:pt idx="2336">
                  <c:v>83.210548441225825</c:v>
                </c:pt>
                <c:pt idx="2337">
                  <c:v>83.207150048573695</c:v>
                </c:pt>
                <c:pt idx="2338">
                  <c:v>83.202755453501723</c:v>
                </c:pt>
                <c:pt idx="2339">
                  <c:v>83.19923695133798</c:v>
                </c:pt>
                <c:pt idx="2340">
                  <c:v>83.195803232358926</c:v>
                </c:pt>
                <c:pt idx="2341">
                  <c:v>83.192164620683556</c:v>
                </c:pt>
                <c:pt idx="2342">
                  <c:v>83.189077099708555</c:v>
                </c:pt>
                <c:pt idx="2343">
                  <c:v>83.186031970325885</c:v>
                </c:pt>
                <c:pt idx="2344">
                  <c:v>83.182308575465854</c:v>
                </c:pt>
                <c:pt idx="2345">
                  <c:v>83.178825399629076</c:v>
                </c:pt>
                <c:pt idx="2346">
                  <c:v>83.175949836615729</c:v>
                </c:pt>
                <c:pt idx="2347">
                  <c:v>83.172346551267324</c:v>
                </c:pt>
                <c:pt idx="2348">
                  <c:v>83.16869380906121</c:v>
                </c:pt>
                <c:pt idx="2349">
                  <c:v>83.164645411993277</c:v>
                </c:pt>
                <c:pt idx="2350">
                  <c:v>83.160448644352201</c:v>
                </c:pt>
                <c:pt idx="2351">
                  <c:v>83.156923076923078</c:v>
                </c:pt>
                <c:pt idx="2352">
                  <c:v>83.152690982955036</c:v>
                </c:pt>
                <c:pt idx="2353">
                  <c:v>83.148013777267508</c:v>
                </c:pt>
                <c:pt idx="2354">
                  <c:v>83.143739291707149</c:v>
                </c:pt>
                <c:pt idx="2355">
                  <c:v>83.140326768524233</c:v>
                </c:pt>
                <c:pt idx="2356">
                  <c:v>83.136278371456328</c:v>
                </c:pt>
                <c:pt idx="2357">
                  <c:v>83.13268921663871</c:v>
                </c:pt>
                <c:pt idx="2358">
                  <c:v>83.128958756513285</c:v>
                </c:pt>
                <c:pt idx="2359">
                  <c:v>83.125249492184054</c:v>
                </c:pt>
                <c:pt idx="2360">
                  <c:v>83.121568488916353</c:v>
                </c:pt>
                <c:pt idx="2361">
                  <c:v>83.118777709087695</c:v>
                </c:pt>
                <c:pt idx="2362">
                  <c:v>83.114397244546495</c:v>
                </c:pt>
                <c:pt idx="2363">
                  <c:v>83.110454826459417</c:v>
                </c:pt>
                <c:pt idx="2364">
                  <c:v>83.10642055992227</c:v>
                </c:pt>
                <c:pt idx="2365">
                  <c:v>83.102598251346805</c:v>
                </c:pt>
                <c:pt idx="2366">
                  <c:v>83.0985498542789</c:v>
                </c:pt>
                <c:pt idx="2367">
                  <c:v>83.094254172922362</c:v>
                </c:pt>
                <c:pt idx="2368">
                  <c:v>83.089923165238901</c:v>
                </c:pt>
                <c:pt idx="2369">
                  <c:v>83.085620418616969</c:v>
                </c:pt>
                <c:pt idx="2370">
                  <c:v>83.081367128852776</c:v>
                </c:pt>
                <c:pt idx="2371">
                  <c:v>83.077170361211699</c:v>
                </c:pt>
                <c:pt idx="2372">
                  <c:v>83.073023050428318</c:v>
                </c:pt>
                <c:pt idx="2373">
                  <c:v>83.068995849156579</c:v>
                </c:pt>
                <c:pt idx="2374">
                  <c:v>83.064346904530595</c:v>
                </c:pt>
                <c:pt idx="2375">
                  <c:v>83.060482204362799</c:v>
                </c:pt>
                <c:pt idx="2376">
                  <c:v>83.056666961052713</c:v>
                </c:pt>
                <c:pt idx="2377">
                  <c:v>83.053183785215936</c:v>
                </c:pt>
                <c:pt idx="2378">
                  <c:v>83.050272895875651</c:v>
                </c:pt>
                <c:pt idx="2379">
                  <c:v>83.046669610527232</c:v>
                </c:pt>
                <c:pt idx="2380">
                  <c:v>83.043073390444235</c:v>
                </c:pt>
                <c:pt idx="2381">
                  <c:v>83.040268480084777</c:v>
                </c:pt>
                <c:pt idx="2382">
                  <c:v>83.036622803144041</c:v>
                </c:pt>
                <c:pt idx="2383">
                  <c:v>83.032659189260784</c:v>
                </c:pt>
                <c:pt idx="2384">
                  <c:v>83.0284553563543</c:v>
                </c:pt>
                <c:pt idx="2385">
                  <c:v>83.023990108628453</c:v>
                </c:pt>
                <c:pt idx="2386">
                  <c:v>83.01898083546763</c:v>
                </c:pt>
                <c:pt idx="2387">
                  <c:v>83.014932438399711</c:v>
                </c:pt>
                <c:pt idx="2388">
                  <c:v>83.011131325620411</c:v>
                </c:pt>
                <c:pt idx="2389">
                  <c:v>83.007457387618118</c:v>
                </c:pt>
                <c:pt idx="2390">
                  <c:v>83.003656274838818</c:v>
                </c:pt>
                <c:pt idx="2391">
                  <c:v>82.999720922017133</c:v>
                </c:pt>
                <c:pt idx="2392">
                  <c:v>82.995785569195448</c:v>
                </c:pt>
                <c:pt idx="2393">
                  <c:v>82.992210544908573</c:v>
                </c:pt>
                <c:pt idx="2394">
                  <c:v>82.988402366863909</c:v>
                </c:pt>
                <c:pt idx="2395">
                  <c:v>82.984565927757657</c:v>
                </c:pt>
                <c:pt idx="2396">
                  <c:v>82.980030027377893</c:v>
                </c:pt>
                <c:pt idx="2397">
                  <c:v>82.976024021902333</c:v>
                </c:pt>
                <c:pt idx="2398">
                  <c:v>82.971982690099793</c:v>
                </c:pt>
                <c:pt idx="2399">
                  <c:v>82.96770820453942</c:v>
                </c:pt>
                <c:pt idx="2400">
                  <c:v>82.962585887132377</c:v>
                </c:pt>
                <c:pt idx="2401">
                  <c:v>82.958078247814171</c:v>
                </c:pt>
                <c:pt idx="2402">
                  <c:v>82.953662456946034</c:v>
                </c:pt>
                <c:pt idx="2403">
                  <c:v>82.949317318731786</c:v>
                </c:pt>
                <c:pt idx="2404">
                  <c:v>82.9450569637022</c:v>
                </c:pt>
                <c:pt idx="2405">
                  <c:v>82.940153669522203</c:v>
                </c:pt>
                <c:pt idx="2406">
                  <c:v>82.936182990373581</c:v>
                </c:pt>
                <c:pt idx="2407">
                  <c:v>82.932198180694158</c:v>
                </c:pt>
                <c:pt idx="2408">
                  <c:v>82.927365539168065</c:v>
                </c:pt>
                <c:pt idx="2409">
                  <c:v>82.923069857811527</c:v>
                </c:pt>
                <c:pt idx="2410">
                  <c:v>82.918004062527601</c:v>
                </c:pt>
                <c:pt idx="2411">
                  <c:v>82.913588271659449</c:v>
                </c:pt>
                <c:pt idx="2412">
                  <c:v>82.908578998498626</c:v>
                </c:pt>
                <c:pt idx="2413">
                  <c:v>82.90449527510377</c:v>
                </c:pt>
                <c:pt idx="2414">
                  <c:v>82.900736553916801</c:v>
                </c:pt>
                <c:pt idx="2415">
                  <c:v>82.897274573876174</c:v>
                </c:pt>
                <c:pt idx="2416">
                  <c:v>82.893819659100956</c:v>
                </c:pt>
                <c:pt idx="2417">
                  <c:v>82.89022343901793</c:v>
                </c:pt>
                <c:pt idx="2418">
                  <c:v>82.886436456769403</c:v>
                </c:pt>
                <c:pt idx="2419">
                  <c:v>82.882748388236323</c:v>
                </c:pt>
                <c:pt idx="2420">
                  <c:v>82.878904883864692</c:v>
                </c:pt>
                <c:pt idx="2421">
                  <c:v>82.875018987900717</c:v>
                </c:pt>
                <c:pt idx="2422">
                  <c:v>82.869614059878117</c:v>
                </c:pt>
                <c:pt idx="2423">
                  <c:v>82.86548794489093</c:v>
                </c:pt>
                <c:pt idx="2424">
                  <c:v>82.861510200476914</c:v>
                </c:pt>
                <c:pt idx="2425">
                  <c:v>82.856889516912474</c:v>
                </c:pt>
                <c:pt idx="2426">
                  <c:v>82.85317318731785</c:v>
                </c:pt>
                <c:pt idx="2427">
                  <c:v>82.848312284730198</c:v>
                </c:pt>
                <c:pt idx="2428">
                  <c:v>82.843953015985164</c:v>
                </c:pt>
                <c:pt idx="2429">
                  <c:v>82.838858959639666</c:v>
                </c:pt>
                <c:pt idx="2430">
                  <c:v>82.834195884482909</c:v>
                </c:pt>
                <c:pt idx="2431">
                  <c:v>82.829094762872032</c:v>
                </c:pt>
                <c:pt idx="2432">
                  <c:v>82.824820277311659</c:v>
                </c:pt>
                <c:pt idx="2433">
                  <c:v>82.819909917866283</c:v>
                </c:pt>
                <c:pt idx="2434">
                  <c:v>82.815967499779205</c:v>
                </c:pt>
                <c:pt idx="2435">
                  <c:v>82.811820188995839</c:v>
                </c:pt>
                <c:pt idx="2436">
                  <c:v>82.806761458977292</c:v>
                </c:pt>
                <c:pt idx="2437">
                  <c:v>82.802324472312989</c:v>
                </c:pt>
                <c:pt idx="2438">
                  <c:v>82.797915746710231</c:v>
                </c:pt>
                <c:pt idx="2439">
                  <c:v>82.792849951426291</c:v>
                </c:pt>
                <c:pt idx="2440">
                  <c:v>82.787854808796254</c:v>
                </c:pt>
                <c:pt idx="2441">
                  <c:v>82.783622714828226</c:v>
                </c:pt>
                <c:pt idx="2442">
                  <c:v>82.778797138567512</c:v>
                </c:pt>
                <c:pt idx="2443">
                  <c:v>82.774784067826545</c:v>
                </c:pt>
                <c:pt idx="2444">
                  <c:v>82.770163384262119</c:v>
                </c:pt>
                <c:pt idx="2445">
                  <c:v>82.766298684094323</c:v>
                </c:pt>
                <c:pt idx="2446">
                  <c:v>82.762116046984019</c:v>
                </c:pt>
                <c:pt idx="2447">
                  <c:v>82.757785039300529</c:v>
                </c:pt>
                <c:pt idx="2448">
                  <c:v>82.754160558155974</c:v>
                </c:pt>
                <c:pt idx="2449">
                  <c:v>82.749850746268649</c:v>
                </c:pt>
                <c:pt idx="2450">
                  <c:v>82.746233330389458</c:v>
                </c:pt>
                <c:pt idx="2451">
                  <c:v>82.741612646825047</c:v>
                </c:pt>
                <c:pt idx="2452">
                  <c:v>82.736942506402897</c:v>
                </c:pt>
                <c:pt idx="2453">
                  <c:v>82.732321822838472</c:v>
                </c:pt>
                <c:pt idx="2454">
                  <c:v>82.72780005298948</c:v>
                </c:pt>
                <c:pt idx="2455">
                  <c:v>82.722684800847816</c:v>
                </c:pt>
                <c:pt idx="2456">
                  <c:v>82.717626070829283</c:v>
                </c:pt>
                <c:pt idx="2457">
                  <c:v>82.712595601872295</c:v>
                </c:pt>
                <c:pt idx="2458">
                  <c:v>82.707430892872907</c:v>
                </c:pt>
                <c:pt idx="2459">
                  <c:v>82.702520533427531</c:v>
                </c:pt>
                <c:pt idx="2460">
                  <c:v>82.697751479289948</c:v>
                </c:pt>
                <c:pt idx="2461">
                  <c:v>82.693046012540847</c:v>
                </c:pt>
                <c:pt idx="2462">
                  <c:v>82.688813918572819</c:v>
                </c:pt>
                <c:pt idx="2463">
                  <c:v>82.683712796961927</c:v>
                </c:pt>
                <c:pt idx="2464">
                  <c:v>82.679325267155349</c:v>
                </c:pt>
                <c:pt idx="2465">
                  <c:v>82.6749659984103</c:v>
                </c:pt>
                <c:pt idx="2466">
                  <c:v>82.670465424357502</c:v>
                </c:pt>
                <c:pt idx="2467">
                  <c:v>82.666346374635694</c:v>
                </c:pt>
                <c:pt idx="2468">
                  <c:v>82.66134416674025</c:v>
                </c:pt>
                <c:pt idx="2469">
                  <c:v>82.656320763048654</c:v>
                </c:pt>
                <c:pt idx="2470">
                  <c:v>82.651594100503388</c:v>
                </c:pt>
                <c:pt idx="2471">
                  <c:v>82.646507109423297</c:v>
                </c:pt>
                <c:pt idx="2472">
                  <c:v>82.641554358385577</c:v>
                </c:pt>
                <c:pt idx="2473">
                  <c:v>82.636700521063318</c:v>
                </c:pt>
                <c:pt idx="2474">
                  <c:v>82.631903205864177</c:v>
                </c:pt>
                <c:pt idx="2475">
                  <c:v>82.627565132915294</c:v>
                </c:pt>
                <c:pt idx="2476">
                  <c:v>82.623000971473985</c:v>
                </c:pt>
                <c:pt idx="2477">
                  <c:v>82.618140068886333</c:v>
                </c:pt>
                <c:pt idx="2478">
                  <c:v>82.613074273602408</c:v>
                </c:pt>
                <c:pt idx="2479">
                  <c:v>82.607944890929971</c:v>
                </c:pt>
                <c:pt idx="2480">
                  <c:v>82.602137242780174</c:v>
                </c:pt>
                <c:pt idx="2481">
                  <c:v>82.59708557802702</c:v>
                </c:pt>
                <c:pt idx="2482">
                  <c:v>82.592069239600804</c:v>
                </c:pt>
                <c:pt idx="2483">
                  <c:v>82.586996379051484</c:v>
                </c:pt>
                <c:pt idx="2484">
                  <c:v>82.582121345933061</c:v>
                </c:pt>
                <c:pt idx="2485">
                  <c:v>82.576504459948779</c:v>
                </c:pt>
                <c:pt idx="2486">
                  <c:v>82.571445729930232</c:v>
                </c:pt>
                <c:pt idx="2487">
                  <c:v>82.566500044157905</c:v>
                </c:pt>
                <c:pt idx="2488">
                  <c:v>82.561730990020308</c:v>
                </c:pt>
                <c:pt idx="2489">
                  <c:v>82.55723041596751</c:v>
                </c:pt>
                <c:pt idx="2490">
                  <c:v>82.552086902764287</c:v>
                </c:pt>
                <c:pt idx="2491">
                  <c:v>82.54725426123818</c:v>
                </c:pt>
                <c:pt idx="2492">
                  <c:v>82.542379228119742</c:v>
                </c:pt>
                <c:pt idx="2493">
                  <c:v>82.536825929523971</c:v>
                </c:pt>
                <c:pt idx="2494">
                  <c:v>82.532000353263257</c:v>
                </c:pt>
                <c:pt idx="2495">
                  <c:v>82.527061732756351</c:v>
                </c:pt>
                <c:pt idx="2496">
                  <c:v>82.521593217345227</c:v>
                </c:pt>
                <c:pt idx="2497">
                  <c:v>82.516923076923078</c:v>
                </c:pt>
                <c:pt idx="2498">
                  <c:v>82.511595866819746</c:v>
                </c:pt>
                <c:pt idx="2499">
                  <c:v>82.506572463128137</c:v>
                </c:pt>
                <c:pt idx="2500">
                  <c:v>82.502170802790772</c:v>
                </c:pt>
                <c:pt idx="2501">
                  <c:v>82.497083811710667</c:v>
                </c:pt>
                <c:pt idx="2502">
                  <c:v>82.492724542965647</c:v>
                </c:pt>
                <c:pt idx="2503">
                  <c:v>82.487630486620148</c:v>
                </c:pt>
                <c:pt idx="2504">
                  <c:v>82.482889693544109</c:v>
                </c:pt>
                <c:pt idx="2505">
                  <c:v>82.477209220171318</c:v>
                </c:pt>
                <c:pt idx="2506">
                  <c:v>82.472185816479737</c:v>
                </c:pt>
                <c:pt idx="2507">
                  <c:v>82.466109688245155</c:v>
                </c:pt>
                <c:pt idx="2508">
                  <c:v>82.461022697165049</c:v>
                </c:pt>
                <c:pt idx="2509">
                  <c:v>82.455349289057665</c:v>
                </c:pt>
                <c:pt idx="2510">
                  <c:v>82.449732403073398</c:v>
                </c:pt>
                <c:pt idx="2511">
                  <c:v>82.445097588978186</c:v>
                </c:pt>
                <c:pt idx="2512">
                  <c:v>82.440462774882974</c:v>
                </c:pt>
                <c:pt idx="2513">
                  <c:v>82.435192086902759</c:v>
                </c:pt>
                <c:pt idx="2514">
                  <c:v>82.430677382319161</c:v>
                </c:pt>
                <c:pt idx="2515">
                  <c:v>82.425781153404557</c:v>
                </c:pt>
                <c:pt idx="2516">
                  <c:v>82.421471341517275</c:v>
                </c:pt>
                <c:pt idx="2517">
                  <c:v>82.416447937825666</c:v>
                </c:pt>
                <c:pt idx="2518">
                  <c:v>82.412152256469128</c:v>
                </c:pt>
                <c:pt idx="2519">
                  <c:v>82.40722776649298</c:v>
                </c:pt>
                <c:pt idx="2520">
                  <c:v>82.402267950189866</c:v>
                </c:pt>
                <c:pt idx="2521">
                  <c:v>82.397308133886781</c:v>
                </c:pt>
                <c:pt idx="2522">
                  <c:v>82.392355382849061</c:v>
                </c:pt>
                <c:pt idx="2523">
                  <c:v>82.387218934911232</c:v>
                </c:pt>
                <c:pt idx="2524">
                  <c:v>82.381821072154025</c:v>
                </c:pt>
                <c:pt idx="2525">
                  <c:v>82.376938973770194</c:v>
                </c:pt>
                <c:pt idx="2526">
                  <c:v>82.371307957255141</c:v>
                </c:pt>
                <c:pt idx="2527">
                  <c:v>82.365323677470641</c:v>
                </c:pt>
                <c:pt idx="2528">
                  <c:v>82.359622008301699</c:v>
                </c:pt>
                <c:pt idx="2529">
                  <c:v>82.354033383378962</c:v>
                </c:pt>
                <c:pt idx="2530">
                  <c:v>82.348501280579342</c:v>
                </c:pt>
                <c:pt idx="2531">
                  <c:v>82.343230592599127</c:v>
                </c:pt>
                <c:pt idx="2532">
                  <c:v>82.337945774088141</c:v>
                </c:pt>
                <c:pt idx="2533">
                  <c:v>82.332717477700243</c:v>
                </c:pt>
                <c:pt idx="2534">
                  <c:v>82.327538638170097</c:v>
                </c:pt>
                <c:pt idx="2535">
                  <c:v>82.322225558597538</c:v>
                </c:pt>
                <c:pt idx="2536">
                  <c:v>82.316530954693988</c:v>
                </c:pt>
                <c:pt idx="2537">
                  <c:v>82.310702110748039</c:v>
                </c:pt>
                <c:pt idx="2538">
                  <c:v>82.304852071005925</c:v>
                </c:pt>
                <c:pt idx="2539">
                  <c:v>82.298556919544282</c:v>
                </c:pt>
                <c:pt idx="2540">
                  <c:v>82.292657422944444</c:v>
                </c:pt>
                <c:pt idx="2541">
                  <c:v>82.286934557979336</c:v>
                </c:pt>
                <c:pt idx="2542">
                  <c:v>82.281289410933496</c:v>
                </c:pt>
                <c:pt idx="2543">
                  <c:v>82.276103506137943</c:v>
                </c:pt>
                <c:pt idx="2544">
                  <c:v>82.270112161088051</c:v>
                </c:pt>
                <c:pt idx="2545">
                  <c:v>82.26486973416938</c:v>
                </c:pt>
                <c:pt idx="2546">
                  <c:v>82.259683829373841</c:v>
                </c:pt>
                <c:pt idx="2547">
                  <c:v>82.254787600459238</c:v>
                </c:pt>
                <c:pt idx="2548">
                  <c:v>82.249785392563794</c:v>
                </c:pt>
                <c:pt idx="2549">
                  <c:v>82.244069592864079</c:v>
                </c:pt>
                <c:pt idx="2550">
                  <c:v>82.239074450234028</c:v>
                </c:pt>
                <c:pt idx="2551">
                  <c:v>82.233846153846144</c:v>
                </c:pt>
                <c:pt idx="2552">
                  <c:v>82.227621655038405</c:v>
                </c:pt>
                <c:pt idx="2553">
                  <c:v>82.221934116400249</c:v>
                </c:pt>
                <c:pt idx="2554">
                  <c:v>82.21621831670052</c:v>
                </c:pt>
                <c:pt idx="2555">
                  <c:v>82.210078601077441</c:v>
                </c:pt>
                <c:pt idx="2556">
                  <c:v>82.203571491654145</c:v>
                </c:pt>
                <c:pt idx="2557">
                  <c:v>82.197919279342926</c:v>
                </c:pt>
                <c:pt idx="2558">
                  <c:v>82.192330654420203</c:v>
                </c:pt>
                <c:pt idx="2559">
                  <c:v>82.187095292766941</c:v>
                </c:pt>
                <c:pt idx="2560">
                  <c:v>82.181096882451641</c:v>
                </c:pt>
                <c:pt idx="2561">
                  <c:v>82.175790868144475</c:v>
                </c:pt>
                <c:pt idx="2562">
                  <c:v>82.169658217786804</c:v>
                </c:pt>
                <c:pt idx="2563">
                  <c:v>82.164006005475585</c:v>
                </c:pt>
                <c:pt idx="2564">
                  <c:v>82.157513026583061</c:v>
                </c:pt>
                <c:pt idx="2565">
                  <c:v>82.151012982425158</c:v>
                </c:pt>
                <c:pt idx="2566">
                  <c:v>82.144555329859571</c:v>
                </c:pt>
                <c:pt idx="2567">
                  <c:v>82.13882539962907</c:v>
                </c:pt>
                <c:pt idx="2568">
                  <c:v>82.132219376490326</c:v>
                </c:pt>
                <c:pt idx="2569">
                  <c:v>82.125903029232546</c:v>
                </c:pt>
                <c:pt idx="2570">
                  <c:v>82.11973505254791</c:v>
                </c:pt>
                <c:pt idx="2571">
                  <c:v>82.113637728517176</c:v>
                </c:pt>
                <c:pt idx="2572">
                  <c:v>82.108755630133345</c:v>
                </c:pt>
                <c:pt idx="2573">
                  <c:v>82.102976243045134</c:v>
                </c:pt>
                <c:pt idx="2574">
                  <c:v>82.097203921222288</c:v>
                </c:pt>
                <c:pt idx="2575">
                  <c:v>82.091452795195622</c:v>
                </c:pt>
                <c:pt idx="2576">
                  <c:v>82.085828843945947</c:v>
                </c:pt>
                <c:pt idx="2577">
                  <c:v>82.080120109511626</c:v>
                </c:pt>
                <c:pt idx="2578">
                  <c:v>82.07421354764638</c:v>
                </c:pt>
                <c:pt idx="2579">
                  <c:v>82.06810209308486</c:v>
                </c:pt>
                <c:pt idx="2580">
                  <c:v>82.061594983661564</c:v>
                </c:pt>
                <c:pt idx="2581">
                  <c:v>82.055130265830599</c:v>
                </c:pt>
                <c:pt idx="2582">
                  <c:v>82.048693809061191</c:v>
                </c:pt>
                <c:pt idx="2583">
                  <c:v>82.042278548087964</c:v>
                </c:pt>
                <c:pt idx="2584">
                  <c:v>82.035559480702986</c:v>
                </c:pt>
                <c:pt idx="2585">
                  <c:v>82.029200741852861</c:v>
                </c:pt>
                <c:pt idx="2586">
                  <c:v>82.02300450410668</c:v>
                </c:pt>
                <c:pt idx="2587">
                  <c:v>82.016885984279781</c:v>
                </c:pt>
                <c:pt idx="2588">
                  <c:v>82.011297359357059</c:v>
                </c:pt>
                <c:pt idx="2589">
                  <c:v>82.005503841738062</c:v>
                </c:pt>
                <c:pt idx="2590">
                  <c:v>81.999724454649822</c:v>
                </c:pt>
                <c:pt idx="2591">
                  <c:v>81.993966263357763</c:v>
                </c:pt>
                <c:pt idx="2592">
                  <c:v>81.988342312108102</c:v>
                </c:pt>
                <c:pt idx="2593">
                  <c:v>81.982647708204539</c:v>
                </c:pt>
                <c:pt idx="2594">
                  <c:v>81.976105272454305</c:v>
                </c:pt>
                <c:pt idx="2595">
                  <c:v>81.970057405281281</c:v>
                </c:pt>
                <c:pt idx="2596">
                  <c:v>81.963557361123364</c:v>
                </c:pt>
                <c:pt idx="2597">
                  <c:v>81.956379051488113</c:v>
                </c:pt>
                <c:pt idx="2598">
                  <c:v>81.949928464187934</c:v>
                </c:pt>
                <c:pt idx="2599">
                  <c:v>81.942785480879621</c:v>
                </c:pt>
                <c:pt idx="2600">
                  <c:v>81.935268038505697</c:v>
                </c:pt>
                <c:pt idx="2601">
                  <c:v>81.928866908063242</c:v>
                </c:pt>
                <c:pt idx="2602">
                  <c:v>81.921935882716596</c:v>
                </c:pt>
                <c:pt idx="2603">
                  <c:v>81.915782036562746</c:v>
                </c:pt>
                <c:pt idx="2604">
                  <c:v>81.910193411640023</c:v>
                </c:pt>
                <c:pt idx="2605">
                  <c:v>81.903693367482106</c:v>
                </c:pt>
                <c:pt idx="2606">
                  <c:v>81.897899849863109</c:v>
                </c:pt>
                <c:pt idx="2607">
                  <c:v>81.89142806676675</c:v>
                </c:pt>
                <c:pt idx="2608">
                  <c:v>81.885684006005476</c:v>
                </c:pt>
                <c:pt idx="2609">
                  <c:v>81.878993199682071</c:v>
                </c:pt>
                <c:pt idx="2610">
                  <c:v>81.872351850216376</c:v>
                </c:pt>
                <c:pt idx="2611">
                  <c:v>81.86588713238541</c:v>
                </c:pt>
                <c:pt idx="2612">
                  <c:v>81.859372957696721</c:v>
                </c:pt>
                <c:pt idx="2613">
                  <c:v>81.852286496511525</c:v>
                </c:pt>
                <c:pt idx="2614">
                  <c:v>81.845956018722958</c:v>
                </c:pt>
                <c:pt idx="2615">
                  <c:v>81.83966086726133</c:v>
                </c:pt>
                <c:pt idx="2616">
                  <c:v>81.83366245694603</c:v>
                </c:pt>
                <c:pt idx="2617">
                  <c:v>81.827402631811353</c:v>
                </c:pt>
                <c:pt idx="2618">
                  <c:v>81.82014660425682</c:v>
                </c:pt>
                <c:pt idx="2619">
                  <c:v>81.813363949483346</c:v>
                </c:pt>
                <c:pt idx="2620">
                  <c:v>81.80618563984811</c:v>
                </c:pt>
                <c:pt idx="2621">
                  <c:v>81.799134504989837</c:v>
                </c:pt>
                <c:pt idx="2622">
                  <c:v>81.792111631193137</c:v>
                </c:pt>
                <c:pt idx="2623">
                  <c:v>81.784403426653711</c:v>
                </c:pt>
                <c:pt idx="2624">
                  <c:v>81.777210986487688</c:v>
                </c:pt>
                <c:pt idx="2625">
                  <c:v>81.769587565132895</c:v>
                </c:pt>
                <c:pt idx="2626">
                  <c:v>81.762790779828663</c:v>
                </c:pt>
                <c:pt idx="2627">
                  <c:v>81.755343990108628</c:v>
                </c:pt>
                <c:pt idx="2628">
                  <c:v>81.749041773381606</c:v>
                </c:pt>
                <c:pt idx="2629">
                  <c:v>81.741863463746341</c:v>
                </c:pt>
                <c:pt idx="2630">
                  <c:v>81.73539874591539</c:v>
                </c:pt>
                <c:pt idx="2631">
                  <c:v>81.728955223880604</c:v>
                </c:pt>
                <c:pt idx="2632">
                  <c:v>81.721918219553118</c:v>
                </c:pt>
                <c:pt idx="2633">
                  <c:v>81.715467632252938</c:v>
                </c:pt>
                <c:pt idx="2634">
                  <c:v>81.708027907798282</c:v>
                </c:pt>
                <c:pt idx="2635">
                  <c:v>81.700277311666525</c:v>
                </c:pt>
                <c:pt idx="2636">
                  <c:v>81.69310606729664</c:v>
                </c:pt>
                <c:pt idx="2637">
                  <c:v>81.684889163649203</c:v>
                </c:pt>
                <c:pt idx="2638">
                  <c:v>81.676905413759599</c:v>
                </c:pt>
                <c:pt idx="2639">
                  <c:v>81.669013512320063</c:v>
                </c:pt>
                <c:pt idx="2640">
                  <c:v>81.661877594277129</c:v>
                </c:pt>
                <c:pt idx="2641">
                  <c:v>81.654169389737689</c:v>
                </c:pt>
                <c:pt idx="2642">
                  <c:v>81.646574229444482</c:v>
                </c:pt>
                <c:pt idx="2643">
                  <c:v>81.639085048132117</c:v>
                </c:pt>
                <c:pt idx="2644">
                  <c:v>81.631652388942854</c:v>
                </c:pt>
                <c:pt idx="2645">
                  <c:v>81.624509405634541</c:v>
                </c:pt>
                <c:pt idx="2646">
                  <c:v>81.616900114810562</c:v>
                </c:pt>
                <c:pt idx="2647">
                  <c:v>81.609036474432571</c:v>
                </c:pt>
                <c:pt idx="2648">
                  <c:v>81.601137507727628</c:v>
                </c:pt>
                <c:pt idx="2649">
                  <c:v>81.592977126203294</c:v>
                </c:pt>
                <c:pt idx="2650">
                  <c:v>81.58435043716328</c:v>
                </c:pt>
                <c:pt idx="2651">
                  <c:v>81.576536253643027</c:v>
                </c:pt>
                <c:pt idx="2652">
                  <c:v>81.568079130972365</c:v>
                </c:pt>
                <c:pt idx="2653">
                  <c:v>81.560575819129198</c:v>
                </c:pt>
                <c:pt idx="2654">
                  <c:v>81.552394241808699</c:v>
                </c:pt>
                <c:pt idx="2655">
                  <c:v>81.544989843681009</c:v>
                </c:pt>
                <c:pt idx="2656">
                  <c:v>81.537634902411014</c:v>
                </c:pt>
                <c:pt idx="2657">
                  <c:v>81.529912567340816</c:v>
                </c:pt>
                <c:pt idx="2658">
                  <c:v>81.522684800847827</c:v>
                </c:pt>
                <c:pt idx="2659">
                  <c:v>81.51516029320851</c:v>
                </c:pt>
                <c:pt idx="2660">
                  <c:v>81.506703170537847</c:v>
                </c:pt>
                <c:pt idx="2661">
                  <c:v>81.498733551179015</c:v>
                </c:pt>
                <c:pt idx="2662">
                  <c:v>81.49013512320056</c:v>
                </c:pt>
                <c:pt idx="2663">
                  <c:v>81.482278548087962</c:v>
                </c:pt>
                <c:pt idx="2664">
                  <c:v>81.473750772763395</c:v>
                </c:pt>
                <c:pt idx="2665">
                  <c:v>81.46510288792723</c:v>
                </c:pt>
                <c:pt idx="2666">
                  <c:v>81.456709352645049</c:v>
                </c:pt>
                <c:pt idx="2667">
                  <c:v>81.449156583944188</c:v>
                </c:pt>
                <c:pt idx="2668">
                  <c:v>81.440967941358295</c:v>
                </c:pt>
                <c:pt idx="2669">
                  <c:v>81.432885277753243</c:v>
                </c:pt>
                <c:pt idx="2670">
                  <c:v>81.425078159498355</c:v>
                </c:pt>
                <c:pt idx="2671">
                  <c:v>81.416458535723734</c:v>
                </c:pt>
                <c:pt idx="2672">
                  <c:v>81.4078530424799</c:v>
                </c:pt>
                <c:pt idx="2673">
                  <c:v>81.399311136624561</c:v>
                </c:pt>
                <c:pt idx="2674">
                  <c:v>81.391037710854008</c:v>
                </c:pt>
                <c:pt idx="2675">
                  <c:v>81.381972975359886</c:v>
                </c:pt>
                <c:pt idx="2676">
                  <c:v>81.373600635873871</c:v>
                </c:pt>
                <c:pt idx="2677">
                  <c:v>81.36584297447672</c:v>
                </c:pt>
                <c:pt idx="2678">
                  <c:v>81.357774441402455</c:v>
                </c:pt>
                <c:pt idx="2679">
                  <c:v>81.349663516735845</c:v>
                </c:pt>
                <c:pt idx="2680">
                  <c:v>81.3415737878654</c:v>
                </c:pt>
                <c:pt idx="2681">
                  <c:v>81.333385145279522</c:v>
                </c:pt>
                <c:pt idx="2682">
                  <c:v>81.325203567959008</c:v>
                </c:pt>
                <c:pt idx="2683">
                  <c:v>81.316774706349904</c:v>
                </c:pt>
                <c:pt idx="2684">
                  <c:v>81.308148017309904</c:v>
                </c:pt>
                <c:pt idx="2685">
                  <c:v>81.299450675616001</c:v>
                </c:pt>
                <c:pt idx="2686">
                  <c:v>81.290103329506323</c:v>
                </c:pt>
                <c:pt idx="2687">
                  <c:v>81.281504901527867</c:v>
                </c:pt>
                <c:pt idx="2688">
                  <c:v>81.27224940386823</c:v>
                </c:pt>
                <c:pt idx="2689">
                  <c:v>81.263686302216726</c:v>
                </c:pt>
                <c:pt idx="2690">
                  <c:v>81.254614501457212</c:v>
                </c:pt>
                <c:pt idx="2691">
                  <c:v>81.246319879890493</c:v>
                </c:pt>
                <c:pt idx="2692">
                  <c:v>81.237982866731443</c:v>
                </c:pt>
                <c:pt idx="2693">
                  <c:v>81.228939327033459</c:v>
                </c:pt>
                <c:pt idx="2694">
                  <c:v>81.220362094851197</c:v>
                </c:pt>
                <c:pt idx="2695">
                  <c:v>81.21177073213812</c:v>
                </c:pt>
                <c:pt idx="2696">
                  <c:v>81.202501103947725</c:v>
                </c:pt>
                <c:pt idx="2697">
                  <c:v>81.19361300008832</c:v>
                </c:pt>
                <c:pt idx="2698">
                  <c:v>81.184385763490241</c:v>
                </c:pt>
                <c:pt idx="2699">
                  <c:v>81.176020489269618</c:v>
                </c:pt>
                <c:pt idx="2700">
                  <c:v>81.1670264064294</c:v>
                </c:pt>
                <c:pt idx="2701">
                  <c:v>81.158548087962558</c:v>
                </c:pt>
                <c:pt idx="2702">
                  <c:v>81.150599664399891</c:v>
                </c:pt>
                <c:pt idx="2703">
                  <c:v>81.14193764903294</c:v>
                </c:pt>
                <c:pt idx="2704">
                  <c:v>81.133968029674122</c:v>
                </c:pt>
                <c:pt idx="2705">
                  <c:v>81.124917424710759</c:v>
                </c:pt>
                <c:pt idx="2706">
                  <c:v>81.116326061997682</c:v>
                </c:pt>
                <c:pt idx="2707">
                  <c:v>81.106978715888019</c:v>
                </c:pt>
                <c:pt idx="2708">
                  <c:v>81.097624304512919</c:v>
                </c:pt>
                <c:pt idx="2709">
                  <c:v>81.087754128764459</c:v>
                </c:pt>
                <c:pt idx="2710">
                  <c:v>81.078357325797043</c:v>
                </c:pt>
                <c:pt idx="2711">
                  <c:v>81.069151284995144</c:v>
                </c:pt>
                <c:pt idx="2712">
                  <c:v>81.059330566104393</c:v>
                </c:pt>
                <c:pt idx="2713">
                  <c:v>81.050767464452875</c:v>
                </c:pt>
                <c:pt idx="2714">
                  <c:v>81.042034796432034</c:v>
                </c:pt>
                <c:pt idx="2715">
                  <c:v>81.033330389472752</c:v>
                </c:pt>
                <c:pt idx="2716">
                  <c:v>81.024661308840408</c:v>
                </c:pt>
                <c:pt idx="2717">
                  <c:v>81.016232447231289</c:v>
                </c:pt>
                <c:pt idx="2718">
                  <c:v>81.007704671906723</c:v>
                </c:pt>
                <c:pt idx="2719">
                  <c:v>80.999183961847564</c:v>
                </c:pt>
                <c:pt idx="2720">
                  <c:v>80.990663251788391</c:v>
                </c:pt>
                <c:pt idx="2721">
                  <c:v>80.982199063852335</c:v>
                </c:pt>
                <c:pt idx="2722">
                  <c:v>80.973685419058555</c:v>
                </c:pt>
                <c:pt idx="2723">
                  <c:v>80.965002207895438</c:v>
                </c:pt>
                <c:pt idx="2724">
                  <c:v>80.955400512231748</c:v>
                </c:pt>
                <c:pt idx="2725">
                  <c:v>80.946053166122041</c:v>
                </c:pt>
                <c:pt idx="2726">
                  <c:v>80.936762342135481</c:v>
                </c:pt>
                <c:pt idx="2727">
                  <c:v>80.927492713945057</c:v>
                </c:pt>
                <c:pt idx="2728">
                  <c:v>80.91825134681622</c:v>
                </c:pt>
                <c:pt idx="2729">
                  <c:v>80.909031175483534</c:v>
                </c:pt>
                <c:pt idx="2730">
                  <c:v>80.899733286231566</c:v>
                </c:pt>
                <c:pt idx="2731">
                  <c:v>80.890675616002824</c:v>
                </c:pt>
                <c:pt idx="2732">
                  <c:v>80.881024463481396</c:v>
                </c:pt>
                <c:pt idx="2733">
                  <c:v>80.872150490152791</c:v>
                </c:pt>
                <c:pt idx="2734">
                  <c:v>80.863728693809051</c:v>
                </c:pt>
                <c:pt idx="2735">
                  <c:v>80.854430804557083</c:v>
                </c:pt>
                <c:pt idx="2736">
                  <c:v>80.845846507109428</c:v>
                </c:pt>
                <c:pt idx="2737">
                  <c:v>80.837276340192531</c:v>
                </c:pt>
                <c:pt idx="2738">
                  <c:v>80.828119756248327</c:v>
                </c:pt>
                <c:pt idx="2739">
                  <c:v>80.819542524066051</c:v>
                </c:pt>
                <c:pt idx="2740">
                  <c:v>80.810689746533598</c:v>
                </c:pt>
                <c:pt idx="2741">
                  <c:v>80.80161088050869</c:v>
                </c:pt>
                <c:pt idx="2742">
                  <c:v>80.791521681533155</c:v>
                </c:pt>
                <c:pt idx="2743">
                  <c:v>80.782223792281187</c:v>
                </c:pt>
                <c:pt idx="2744">
                  <c:v>80.772968294621563</c:v>
                </c:pt>
                <c:pt idx="2745">
                  <c:v>80.763034531484578</c:v>
                </c:pt>
                <c:pt idx="2746">
                  <c:v>80.753637728517191</c:v>
                </c:pt>
                <c:pt idx="2747">
                  <c:v>80.744523536165332</c:v>
                </c:pt>
                <c:pt idx="2748">
                  <c:v>80.734844122582345</c:v>
                </c:pt>
                <c:pt idx="2749">
                  <c:v>80.725934822926789</c:v>
                </c:pt>
                <c:pt idx="2750">
                  <c:v>80.716813565309536</c:v>
                </c:pt>
                <c:pt idx="2751">
                  <c:v>80.708215137331081</c:v>
                </c:pt>
                <c:pt idx="2752">
                  <c:v>80.698910182813734</c:v>
                </c:pt>
                <c:pt idx="2753">
                  <c:v>80.690332950631444</c:v>
                </c:pt>
                <c:pt idx="2754">
                  <c:v>80.681091583502592</c:v>
                </c:pt>
                <c:pt idx="2755">
                  <c:v>80.672210544908594</c:v>
                </c:pt>
                <c:pt idx="2756">
                  <c:v>80.662333303894712</c:v>
                </c:pt>
                <c:pt idx="2757">
                  <c:v>80.653099002031269</c:v>
                </c:pt>
                <c:pt idx="2758">
                  <c:v>80.643546763225288</c:v>
                </c:pt>
                <c:pt idx="2759">
                  <c:v>80.63351408637287</c:v>
                </c:pt>
                <c:pt idx="2760">
                  <c:v>80.624293915040198</c:v>
                </c:pt>
                <c:pt idx="2761">
                  <c:v>80.614423739291709</c:v>
                </c:pt>
                <c:pt idx="2762">
                  <c:v>80.605436721716842</c:v>
                </c:pt>
                <c:pt idx="2763">
                  <c:v>80.595806764991607</c:v>
                </c:pt>
                <c:pt idx="2764">
                  <c:v>80.586961052724547</c:v>
                </c:pt>
                <c:pt idx="2765">
                  <c:v>80.577472401307062</c:v>
                </c:pt>
                <c:pt idx="2766">
                  <c:v>80.569043539697958</c:v>
                </c:pt>
                <c:pt idx="2767">
                  <c:v>80.560480438046454</c:v>
                </c:pt>
                <c:pt idx="2768">
                  <c:v>80.55192440166033</c:v>
                </c:pt>
                <c:pt idx="2769">
                  <c:v>80.542668904000706</c:v>
                </c:pt>
                <c:pt idx="2770">
                  <c:v>80.534211781330029</c:v>
                </c:pt>
                <c:pt idx="2771">
                  <c:v>80.525012805793509</c:v>
                </c:pt>
                <c:pt idx="2772">
                  <c:v>80.516442638876612</c:v>
                </c:pt>
                <c:pt idx="2773">
                  <c:v>80.507717036121164</c:v>
                </c:pt>
                <c:pt idx="2774">
                  <c:v>80.498482734257706</c:v>
                </c:pt>
                <c:pt idx="2775">
                  <c:v>80.488520710059163</c:v>
                </c:pt>
                <c:pt idx="2776">
                  <c:v>80.479258147134146</c:v>
                </c:pt>
                <c:pt idx="2777">
                  <c:v>80.470002649474523</c:v>
                </c:pt>
                <c:pt idx="2778">
                  <c:v>80.459581383025707</c:v>
                </c:pt>
                <c:pt idx="2779">
                  <c:v>80.450311754835298</c:v>
                </c:pt>
                <c:pt idx="2780">
                  <c:v>80.440519297006091</c:v>
                </c:pt>
                <c:pt idx="2781">
                  <c:v>80.430804557096181</c:v>
                </c:pt>
                <c:pt idx="2782">
                  <c:v>80.422361564956276</c:v>
                </c:pt>
                <c:pt idx="2783">
                  <c:v>80.413706614854704</c:v>
                </c:pt>
                <c:pt idx="2784">
                  <c:v>80.40435926874504</c:v>
                </c:pt>
                <c:pt idx="2785">
                  <c:v>80.395753775501191</c:v>
                </c:pt>
                <c:pt idx="2786">
                  <c:v>80.387310783361301</c:v>
                </c:pt>
                <c:pt idx="2787">
                  <c:v>80.3788042038329</c:v>
                </c:pt>
                <c:pt idx="2788">
                  <c:v>80.369591097765607</c:v>
                </c:pt>
                <c:pt idx="2789">
                  <c:v>80.36108451823722</c:v>
                </c:pt>
                <c:pt idx="2790">
                  <c:v>80.35262033030115</c:v>
                </c:pt>
                <c:pt idx="2791">
                  <c:v>80.343428420030023</c:v>
                </c:pt>
                <c:pt idx="2792">
                  <c:v>80.334943036297801</c:v>
                </c:pt>
                <c:pt idx="2793">
                  <c:v>80.325758191292053</c:v>
                </c:pt>
                <c:pt idx="2794">
                  <c:v>80.317209220171335</c:v>
                </c:pt>
                <c:pt idx="2795">
                  <c:v>80.308412964761985</c:v>
                </c:pt>
                <c:pt idx="2796">
                  <c:v>80.299362359798636</c:v>
                </c:pt>
                <c:pt idx="2797">
                  <c:v>80.290219906385232</c:v>
                </c:pt>
                <c:pt idx="2798">
                  <c:v>80.28104919191027</c:v>
                </c:pt>
                <c:pt idx="2799">
                  <c:v>80.271440430981201</c:v>
                </c:pt>
                <c:pt idx="2800">
                  <c:v>80.26149253731343</c:v>
                </c:pt>
                <c:pt idx="2801">
                  <c:v>80.252392475492357</c:v>
                </c:pt>
                <c:pt idx="2802">
                  <c:v>80.243363066325173</c:v>
                </c:pt>
                <c:pt idx="2803">
                  <c:v>80.234015720215481</c:v>
                </c:pt>
                <c:pt idx="2804">
                  <c:v>80.225275986929262</c:v>
                </c:pt>
                <c:pt idx="2805">
                  <c:v>80.216571579969965</c:v>
                </c:pt>
                <c:pt idx="2806">
                  <c:v>80.207909564603</c:v>
                </c:pt>
                <c:pt idx="2807">
                  <c:v>80.199473637728516</c:v>
                </c:pt>
                <c:pt idx="2808">
                  <c:v>80.19094586240395</c:v>
                </c:pt>
                <c:pt idx="2809">
                  <c:v>80.182418087079398</c:v>
                </c:pt>
                <c:pt idx="2810">
                  <c:v>80.173904442285618</c:v>
                </c:pt>
                <c:pt idx="2811">
                  <c:v>80.165440254349548</c:v>
                </c:pt>
                <c:pt idx="2812">
                  <c:v>80.156248344078421</c:v>
                </c:pt>
                <c:pt idx="2813">
                  <c:v>80.147762960346199</c:v>
                </c:pt>
                <c:pt idx="2814">
                  <c:v>80.139277576613964</c:v>
                </c:pt>
                <c:pt idx="2815">
                  <c:v>80.130799258147121</c:v>
                </c:pt>
                <c:pt idx="2816">
                  <c:v>80.122320939680279</c:v>
                </c:pt>
                <c:pt idx="2817">
                  <c:v>80.113729576967231</c:v>
                </c:pt>
                <c:pt idx="2818">
                  <c:v>80.104926256292487</c:v>
                </c:pt>
                <c:pt idx="2819">
                  <c:v>80.096243045129384</c:v>
                </c:pt>
                <c:pt idx="2820">
                  <c:v>80.087595160293205</c:v>
                </c:pt>
                <c:pt idx="2821">
                  <c:v>80.078254879448906</c:v>
                </c:pt>
                <c:pt idx="2822">
                  <c:v>80.068914598604607</c:v>
                </c:pt>
                <c:pt idx="2823">
                  <c:v>80.059086814448463</c:v>
                </c:pt>
                <c:pt idx="2824">
                  <c:v>80.050467190673842</c:v>
                </c:pt>
                <c:pt idx="2825">
                  <c:v>80.04125408460655</c:v>
                </c:pt>
                <c:pt idx="2826">
                  <c:v>80.031977391150747</c:v>
                </c:pt>
                <c:pt idx="2827">
                  <c:v>80.023520268480098</c:v>
                </c:pt>
                <c:pt idx="2828">
                  <c:v>80.014102269716517</c:v>
                </c:pt>
                <c:pt idx="2829">
                  <c:v>80.004684270952936</c:v>
                </c:pt>
                <c:pt idx="2830">
                  <c:v>79.996008125055198</c:v>
                </c:pt>
                <c:pt idx="2831">
                  <c:v>79.986328711472225</c:v>
                </c:pt>
                <c:pt idx="2832">
                  <c:v>79.977744414024556</c:v>
                </c:pt>
                <c:pt idx="2833">
                  <c:v>79.968623156407318</c:v>
                </c:pt>
                <c:pt idx="2834">
                  <c:v>79.960300273779026</c:v>
                </c:pt>
                <c:pt idx="2835">
                  <c:v>79.951857281639121</c:v>
                </c:pt>
                <c:pt idx="2836">
                  <c:v>79.943908858076483</c:v>
                </c:pt>
                <c:pt idx="2837">
                  <c:v>79.935268038505683</c:v>
                </c:pt>
                <c:pt idx="2838">
                  <c:v>79.927362006535361</c:v>
                </c:pt>
                <c:pt idx="2839">
                  <c:v>79.918926079660864</c:v>
                </c:pt>
                <c:pt idx="2840">
                  <c:v>79.91040536960169</c:v>
                </c:pt>
                <c:pt idx="2841">
                  <c:v>79.901764550030919</c:v>
                </c:pt>
                <c:pt idx="2842">
                  <c:v>79.893639494833522</c:v>
                </c:pt>
                <c:pt idx="2843">
                  <c:v>79.885041066855067</c:v>
                </c:pt>
                <c:pt idx="2844">
                  <c:v>79.876463834672791</c:v>
                </c:pt>
                <c:pt idx="2845">
                  <c:v>79.86720127174776</c:v>
                </c:pt>
                <c:pt idx="2846">
                  <c:v>79.858652300627043</c:v>
                </c:pt>
                <c:pt idx="2847">
                  <c:v>79.849693544113748</c:v>
                </c:pt>
                <c:pt idx="2848">
                  <c:v>79.841172834054575</c:v>
                </c:pt>
                <c:pt idx="2849">
                  <c:v>79.832821690364739</c:v>
                </c:pt>
                <c:pt idx="2850">
                  <c:v>79.824548264594185</c:v>
                </c:pt>
                <c:pt idx="2851">
                  <c:v>79.816840060054759</c:v>
                </c:pt>
                <c:pt idx="2852">
                  <c:v>79.808919897553636</c:v>
                </c:pt>
                <c:pt idx="2853">
                  <c:v>79.801006800317936</c:v>
                </c:pt>
                <c:pt idx="2854">
                  <c:v>79.793121964143779</c:v>
                </c:pt>
                <c:pt idx="2855">
                  <c:v>79.78538549854278</c:v>
                </c:pt>
                <c:pt idx="2856">
                  <c:v>79.777585445553299</c:v>
                </c:pt>
                <c:pt idx="2857">
                  <c:v>79.769792457829197</c:v>
                </c:pt>
                <c:pt idx="2858">
                  <c:v>79.761999470105096</c:v>
                </c:pt>
                <c:pt idx="2859">
                  <c:v>79.754234743442538</c:v>
                </c:pt>
                <c:pt idx="2860">
                  <c:v>79.747148282257356</c:v>
                </c:pt>
                <c:pt idx="2861">
                  <c:v>79.739206923960069</c:v>
                </c:pt>
                <c:pt idx="2862">
                  <c:v>79.73177426477082</c:v>
                </c:pt>
                <c:pt idx="2863">
                  <c:v>79.72319703258853</c:v>
                </c:pt>
                <c:pt idx="2864">
                  <c:v>79.7155524154376</c:v>
                </c:pt>
                <c:pt idx="2865">
                  <c:v>79.707469751832548</c:v>
                </c:pt>
                <c:pt idx="2866">
                  <c:v>79.699450675615992</c:v>
                </c:pt>
                <c:pt idx="2867">
                  <c:v>79.69154464364567</c:v>
                </c:pt>
                <c:pt idx="2868">
                  <c:v>79.68310165150578</c:v>
                </c:pt>
                <c:pt idx="2869">
                  <c:v>79.67474344255055</c:v>
                </c:pt>
                <c:pt idx="2870">
                  <c:v>79.666420559922273</c:v>
                </c:pt>
                <c:pt idx="2871">
                  <c:v>79.658860725956032</c:v>
                </c:pt>
                <c:pt idx="2872">
                  <c:v>79.650679148635518</c:v>
                </c:pt>
                <c:pt idx="2873">
                  <c:v>79.643267685242435</c:v>
                </c:pt>
                <c:pt idx="2874">
                  <c:v>79.635199152168155</c:v>
                </c:pt>
                <c:pt idx="2875">
                  <c:v>79.62739909917866</c:v>
                </c:pt>
                <c:pt idx="2876">
                  <c:v>79.62022078954341</c:v>
                </c:pt>
                <c:pt idx="2877">
                  <c:v>79.613049545173538</c:v>
                </c:pt>
                <c:pt idx="2878">
                  <c:v>79.605906561865226</c:v>
                </c:pt>
                <c:pt idx="2879">
                  <c:v>79.598155965733469</c:v>
                </c:pt>
                <c:pt idx="2880">
                  <c:v>79.591069504548258</c:v>
                </c:pt>
                <c:pt idx="2881">
                  <c:v>79.583947717036125</c:v>
                </c:pt>
                <c:pt idx="2882">
                  <c:v>79.576776472666268</c:v>
                </c:pt>
                <c:pt idx="2883">
                  <c:v>79.56912479024993</c:v>
                </c:pt>
                <c:pt idx="2884">
                  <c:v>79.561303541464284</c:v>
                </c:pt>
                <c:pt idx="2885">
                  <c:v>79.553454031617065</c:v>
                </c:pt>
                <c:pt idx="2886">
                  <c:v>79.545597456504453</c:v>
                </c:pt>
                <c:pt idx="2887">
                  <c:v>79.536532721010332</c:v>
                </c:pt>
                <c:pt idx="2888">
                  <c:v>79.529326150313523</c:v>
                </c:pt>
                <c:pt idx="2889">
                  <c:v>79.52160381524331</c:v>
                </c:pt>
                <c:pt idx="2890">
                  <c:v>79.513980393888545</c:v>
                </c:pt>
                <c:pt idx="2891">
                  <c:v>79.506427625187683</c:v>
                </c:pt>
                <c:pt idx="2892">
                  <c:v>79.499461273514072</c:v>
                </c:pt>
                <c:pt idx="2893">
                  <c:v>79.492275898613428</c:v>
                </c:pt>
                <c:pt idx="2894">
                  <c:v>79.485789984986312</c:v>
                </c:pt>
                <c:pt idx="2895">
                  <c:v>79.478625805881833</c:v>
                </c:pt>
                <c:pt idx="2896">
                  <c:v>79.472217610173971</c:v>
                </c:pt>
                <c:pt idx="2897">
                  <c:v>79.464784950984722</c:v>
                </c:pt>
                <c:pt idx="2898">
                  <c:v>79.457762077188022</c:v>
                </c:pt>
                <c:pt idx="2899">
                  <c:v>79.449947893667769</c:v>
                </c:pt>
                <c:pt idx="2900">
                  <c:v>79.441822838470372</c:v>
                </c:pt>
                <c:pt idx="2901">
                  <c:v>79.434623333038928</c:v>
                </c:pt>
                <c:pt idx="2902">
                  <c:v>79.426816214784068</c:v>
                </c:pt>
                <c:pt idx="2903">
                  <c:v>79.419758014660417</c:v>
                </c:pt>
                <c:pt idx="2904">
                  <c:v>79.412148723836424</c:v>
                </c:pt>
                <c:pt idx="2905">
                  <c:v>79.405323677470619</c:v>
                </c:pt>
                <c:pt idx="2906">
                  <c:v>79.398590479554883</c:v>
                </c:pt>
                <c:pt idx="2907">
                  <c:v>79.391207277223344</c:v>
                </c:pt>
                <c:pt idx="2908">
                  <c:v>79.384905060496337</c:v>
                </c:pt>
                <c:pt idx="2909">
                  <c:v>79.378454473196143</c:v>
                </c:pt>
                <c:pt idx="2910">
                  <c:v>79.371954429038226</c:v>
                </c:pt>
                <c:pt idx="2911">
                  <c:v>79.365348405899496</c:v>
                </c:pt>
                <c:pt idx="2912">
                  <c:v>79.358353793164355</c:v>
                </c:pt>
                <c:pt idx="2913">
                  <c:v>79.350702110748031</c:v>
                </c:pt>
                <c:pt idx="2914">
                  <c:v>79.343975978097674</c:v>
                </c:pt>
                <c:pt idx="2915">
                  <c:v>79.337278106508876</c:v>
                </c:pt>
                <c:pt idx="2916">
                  <c:v>79.329894904177337</c:v>
                </c:pt>
                <c:pt idx="2917">
                  <c:v>79.322780181930582</c:v>
                </c:pt>
                <c:pt idx="2918">
                  <c:v>79.315771438664669</c:v>
                </c:pt>
                <c:pt idx="2919">
                  <c:v>79.308812152256465</c:v>
                </c:pt>
                <c:pt idx="2920">
                  <c:v>79.301937649032936</c:v>
                </c:pt>
                <c:pt idx="2921">
                  <c:v>79.295147928994083</c:v>
                </c:pt>
                <c:pt idx="2922">
                  <c:v>79.288442992139892</c:v>
                </c:pt>
                <c:pt idx="2923">
                  <c:v>79.281780446878045</c:v>
                </c:pt>
                <c:pt idx="2924">
                  <c:v>79.275435838558678</c:v>
                </c:pt>
                <c:pt idx="2925">
                  <c:v>79.268886337543051</c:v>
                </c:pt>
                <c:pt idx="2926">
                  <c:v>79.262054225911854</c:v>
                </c:pt>
                <c:pt idx="2927">
                  <c:v>79.255702552327108</c:v>
                </c:pt>
                <c:pt idx="2928">
                  <c:v>79.248439459507196</c:v>
                </c:pt>
                <c:pt idx="2929">
                  <c:v>79.241254084606553</c:v>
                </c:pt>
                <c:pt idx="2930">
                  <c:v>79.234803497306359</c:v>
                </c:pt>
                <c:pt idx="2931">
                  <c:v>79.227688775059605</c:v>
                </c:pt>
                <c:pt idx="2932">
                  <c:v>79.220453943301237</c:v>
                </c:pt>
                <c:pt idx="2933">
                  <c:v>79.214179987635788</c:v>
                </c:pt>
                <c:pt idx="2934">
                  <c:v>79.20804027201271</c:v>
                </c:pt>
                <c:pt idx="2935">
                  <c:v>79.201264682504629</c:v>
                </c:pt>
                <c:pt idx="2936">
                  <c:v>79.19567605758192</c:v>
                </c:pt>
                <c:pt idx="2937">
                  <c:v>79.189183078689396</c:v>
                </c:pt>
                <c:pt idx="2938">
                  <c:v>79.183283582089558</c:v>
                </c:pt>
                <c:pt idx="2939">
                  <c:v>79.176500927316084</c:v>
                </c:pt>
                <c:pt idx="2940">
                  <c:v>79.170262297977573</c:v>
                </c:pt>
                <c:pt idx="2941">
                  <c:v>79.163529100061808</c:v>
                </c:pt>
                <c:pt idx="2942">
                  <c:v>79.157502428684978</c:v>
                </c:pt>
                <c:pt idx="2943">
                  <c:v>79.151306190938797</c:v>
                </c:pt>
                <c:pt idx="2944">
                  <c:v>79.14474255939237</c:v>
                </c:pt>
                <c:pt idx="2945">
                  <c:v>79.138369690011473</c:v>
                </c:pt>
                <c:pt idx="2946">
                  <c:v>79.132074538549844</c:v>
                </c:pt>
                <c:pt idx="2947">
                  <c:v>79.125115252141654</c:v>
                </c:pt>
                <c:pt idx="2948">
                  <c:v>79.118897818599322</c:v>
                </c:pt>
                <c:pt idx="2949">
                  <c:v>79.112807559833954</c:v>
                </c:pt>
                <c:pt idx="2950">
                  <c:v>79.106809149518682</c:v>
                </c:pt>
                <c:pt idx="2951">
                  <c:v>79.100853130795727</c:v>
                </c:pt>
                <c:pt idx="2952">
                  <c:v>79.095250375342232</c:v>
                </c:pt>
                <c:pt idx="2953">
                  <c:v>79.089513379846338</c:v>
                </c:pt>
                <c:pt idx="2954">
                  <c:v>79.083712796961947</c:v>
                </c:pt>
                <c:pt idx="2955">
                  <c:v>79.077785039300537</c:v>
                </c:pt>
                <c:pt idx="2956">
                  <c:v>79.071433365715791</c:v>
                </c:pt>
                <c:pt idx="2957">
                  <c:v>79.064996908946384</c:v>
                </c:pt>
                <c:pt idx="2958">
                  <c:v>79.058553386911598</c:v>
                </c:pt>
                <c:pt idx="2959">
                  <c:v>79.052116930142176</c:v>
                </c:pt>
                <c:pt idx="2960">
                  <c:v>79.045701669168935</c:v>
                </c:pt>
                <c:pt idx="2961">
                  <c:v>79.039752715711387</c:v>
                </c:pt>
                <c:pt idx="2962">
                  <c:v>79.033429303188186</c:v>
                </c:pt>
                <c:pt idx="2963">
                  <c:v>79.02725426123817</c:v>
                </c:pt>
                <c:pt idx="2964">
                  <c:v>79.021149871942058</c:v>
                </c:pt>
                <c:pt idx="2965">
                  <c:v>79.016267773558241</c:v>
                </c:pt>
                <c:pt idx="2966">
                  <c:v>79.010488386470016</c:v>
                </c:pt>
                <c:pt idx="2967">
                  <c:v>79.004708999381791</c:v>
                </c:pt>
                <c:pt idx="2968">
                  <c:v>78.999664399894016</c:v>
                </c:pt>
                <c:pt idx="2969">
                  <c:v>78.994040448644355</c:v>
                </c:pt>
                <c:pt idx="2970">
                  <c:v>78.989038240748911</c:v>
                </c:pt>
                <c:pt idx="2971">
                  <c:v>78.98313167888368</c:v>
                </c:pt>
                <c:pt idx="2972">
                  <c:v>78.977726750861081</c:v>
                </c:pt>
                <c:pt idx="2973">
                  <c:v>78.971919102711283</c:v>
                </c:pt>
                <c:pt idx="2974">
                  <c:v>78.96546145014571</c:v>
                </c:pt>
                <c:pt idx="2975">
                  <c:v>78.959731519915209</c:v>
                </c:pt>
                <c:pt idx="2976">
                  <c:v>78.954022785480873</c:v>
                </c:pt>
                <c:pt idx="2977">
                  <c:v>78.94730371809591</c:v>
                </c:pt>
                <c:pt idx="2978">
                  <c:v>78.941651505784677</c:v>
                </c:pt>
                <c:pt idx="2979">
                  <c:v>78.936161794577416</c:v>
                </c:pt>
                <c:pt idx="2980">
                  <c:v>78.930043274750517</c:v>
                </c:pt>
                <c:pt idx="2981">
                  <c:v>78.925161176366686</c:v>
                </c:pt>
                <c:pt idx="2982">
                  <c:v>78.92007418528658</c:v>
                </c:pt>
                <c:pt idx="2983">
                  <c:v>78.915001324737261</c:v>
                </c:pt>
                <c:pt idx="2984">
                  <c:v>78.909243133445202</c:v>
                </c:pt>
                <c:pt idx="2985">
                  <c:v>78.904325708734433</c:v>
                </c:pt>
                <c:pt idx="2986">
                  <c:v>78.899358827165941</c:v>
                </c:pt>
                <c:pt idx="2987">
                  <c:v>78.894342488739738</c:v>
                </c:pt>
                <c:pt idx="2988">
                  <c:v>78.889227236598074</c:v>
                </c:pt>
                <c:pt idx="2989">
                  <c:v>78.883631546409958</c:v>
                </c:pt>
                <c:pt idx="2990">
                  <c:v>78.877929877241002</c:v>
                </c:pt>
                <c:pt idx="2991">
                  <c:v>78.872207012275879</c:v>
                </c:pt>
                <c:pt idx="2992">
                  <c:v>78.866477082045392</c:v>
                </c:pt>
                <c:pt idx="2993">
                  <c:v>78.860273779033832</c:v>
                </c:pt>
                <c:pt idx="2994">
                  <c:v>78.854515587741759</c:v>
                </c:pt>
                <c:pt idx="2995">
                  <c:v>78.848934028084429</c:v>
                </c:pt>
                <c:pt idx="2996">
                  <c:v>78.843430186346382</c:v>
                </c:pt>
                <c:pt idx="2997">
                  <c:v>78.838463304777889</c:v>
                </c:pt>
                <c:pt idx="2998">
                  <c:v>78.833312726309288</c:v>
                </c:pt>
                <c:pt idx="2999">
                  <c:v>78.828889870175743</c:v>
                </c:pt>
                <c:pt idx="3000">
                  <c:v>78.823795813830259</c:v>
                </c:pt>
                <c:pt idx="3001">
                  <c:v>78.818850128057932</c:v>
                </c:pt>
                <c:pt idx="3002">
                  <c:v>78.813643027466213</c:v>
                </c:pt>
                <c:pt idx="3003">
                  <c:v>78.808132120462759</c:v>
                </c:pt>
                <c:pt idx="3004">
                  <c:v>78.80316523889428</c:v>
                </c:pt>
                <c:pt idx="3005">
                  <c:v>78.797230415967505</c:v>
                </c:pt>
                <c:pt idx="3006">
                  <c:v>78.792157555418171</c:v>
                </c:pt>
                <c:pt idx="3007">
                  <c:v>78.786448820983836</c:v>
                </c:pt>
                <c:pt idx="3008">
                  <c:v>78.78078247814183</c:v>
                </c:pt>
                <c:pt idx="3009">
                  <c:v>78.77585092290029</c:v>
                </c:pt>
                <c:pt idx="3010">
                  <c:v>78.770368276958408</c:v>
                </c:pt>
                <c:pt idx="3011">
                  <c:v>78.765705201801637</c:v>
                </c:pt>
                <c:pt idx="3012">
                  <c:v>78.760399187494485</c:v>
                </c:pt>
                <c:pt idx="3013">
                  <c:v>78.756216550384167</c:v>
                </c:pt>
                <c:pt idx="3014">
                  <c:v>78.751171950896406</c:v>
                </c:pt>
                <c:pt idx="3015">
                  <c:v>78.746833877947523</c:v>
                </c:pt>
                <c:pt idx="3016">
                  <c:v>78.741803408990535</c:v>
                </c:pt>
                <c:pt idx="3017">
                  <c:v>78.737592510818686</c:v>
                </c:pt>
                <c:pt idx="3018">
                  <c:v>78.732618563984801</c:v>
                </c:pt>
                <c:pt idx="3019">
                  <c:v>78.728231034178222</c:v>
                </c:pt>
                <c:pt idx="3020">
                  <c:v>78.722932085136449</c:v>
                </c:pt>
                <c:pt idx="3021">
                  <c:v>78.717852159321723</c:v>
                </c:pt>
                <c:pt idx="3022">
                  <c:v>78.712800494568569</c:v>
                </c:pt>
                <c:pt idx="3023">
                  <c:v>78.707762960346201</c:v>
                </c:pt>
                <c:pt idx="3024">
                  <c:v>78.702739556654606</c:v>
                </c:pt>
                <c:pt idx="3025">
                  <c:v>78.697299302305041</c:v>
                </c:pt>
                <c:pt idx="3026">
                  <c:v>78.692297094409597</c:v>
                </c:pt>
                <c:pt idx="3027">
                  <c:v>78.687471518148897</c:v>
                </c:pt>
                <c:pt idx="3028">
                  <c:v>78.682716594542086</c:v>
                </c:pt>
                <c:pt idx="3029">
                  <c:v>78.678251346816211</c:v>
                </c:pt>
                <c:pt idx="3030">
                  <c:v>78.673298595778505</c:v>
                </c:pt>
                <c:pt idx="3031">
                  <c:v>78.668190408902234</c:v>
                </c:pt>
                <c:pt idx="3032">
                  <c:v>78.663068091495177</c:v>
                </c:pt>
                <c:pt idx="3033">
                  <c:v>78.656963702199064</c:v>
                </c:pt>
                <c:pt idx="3034">
                  <c:v>78.6518484500574</c:v>
                </c:pt>
                <c:pt idx="3035">
                  <c:v>78.646874503223529</c:v>
                </c:pt>
                <c:pt idx="3036">
                  <c:v>78.641971209043533</c:v>
                </c:pt>
                <c:pt idx="3037">
                  <c:v>78.637449439194555</c:v>
                </c:pt>
                <c:pt idx="3038">
                  <c:v>78.633570608495987</c:v>
                </c:pt>
                <c:pt idx="3039">
                  <c:v>78.629041773381616</c:v>
                </c:pt>
                <c:pt idx="3040">
                  <c:v>78.624555329859575</c:v>
                </c:pt>
                <c:pt idx="3041">
                  <c:v>78.620627042303283</c:v>
                </c:pt>
                <c:pt idx="3042">
                  <c:v>78.615638964938626</c:v>
                </c:pt>
                <c:pt idx="3043">
                  <c:v>78.610580234920079</c:v>
                </c:pt>
                <c:pt idx="3044">
                  <c:v>78.605514439636124</c:v>
                </c:pt>
                <c:pt idx="3045">
                  <c:v>78.600010597898077</c:v>
                </c:pt>
                <c:pt idx="3046">
                  <c:v>78.594909476287214</c:v>
                </c:pt>
                <c:pt idx="3047">
                  <c:v>78.58997085578028</c:v>
                </c:pt>
                <c:pt idx="3048">
                  <c:v>78.585109953192614</c:v>
                </c:pt>
                <c:pt idx="3049">
                  <c:v>78.5807294886514</c:v>
                </c:pt>
                <c:pt idx="3050">
                  <c:v>78.576921310606735</c:v>
                </c:pt>
                <c:pt idx="3051">
                  <c:v>78.572441932350088</c:v>
                </c:pt>
                <c:pt idx="3052">
                  <c:v>78.568739733286236</c:v>
                </c:pt>
                <c:pt idx="3053">
                  <c:v>78.565072860549321</c:v>
                </c:pt>
                <c:pt idx="3054">
                  <c:v>78.560876092908245</c:v>
                </c:pt>
                <c:pt idx="3055">
                  <c:v>78.557152698048213</c:v>
                </c:pt>
                <c:pt idx="3056">
                  <c:v>78.553287997880417</c:v>
                </c:pt>
                <c:pt idx="3057">
                  <c:v>78.548745032235274</c:v>
                </c:pt>
                <c:pt idx="3058">
                  <c:v>78.545092290029146</c:v>
                </c:pt>
                <c:pt idx="3059">
                  <c:v>78.541404221496066</c:v>
                </c:pt>
                <c:pt idx="3060">
                  <c:v>78.536734081073917</c:v>
                </c:pt>
                <c:pt idx="3061">
                  <c:v>78.532572639759778</c:v>
                </c:pt>
                <c:pt idx="3062">
                  <c:v>78.52776119402985</c:v>
                </c:pt>
                <c:pt idx="3063">
                  <c:v>78.523578556919531</c:v>
                </c:pt>
                <c:pt idx="3064">
                  <c:v>78.518689393270336</c:v>
                </c:pt>
                <c:pt idx="3065">
                  <c:v>78.514527951956197</c:v>
                </c:pt>
                <c:pt idx="3066">
                  <c:v>78.509476287203043</c:v>
                </c:pt>
                <c:pt idx="3067">
                  <c:v>78.505392563808172</c:v>
                </c:pt>
                <c:pt idx="3068">
                  <c:v>78.500722423386037</c:v>
                </c:pt>
                <c:pt idx="3069">
                  <c:v>78.496822396891275</c:v>
                </c:pt>
                <c:pt idx="3070">
                  <c:v>78.493346286319863</c:v>
                </c:pt>
                <c:pt idx="3071">
                  <c:v>78.489707674644535</c:v>
                </c:pt>
                <c:pt idx="3072">
                  <c:v>78.486069062969179</c:v>
                </c:pt>
                <c:pt idx="3073">
                  <c:v>78.482451647089988</c:v>
                </c:pt>
                <c:pt idx="3074">
                  <c:v>78.478890753333928</c:v>
                </c:pt>
                <c:pt idx="3075">
                  <c:v>78.475047248962284</c:v>
                </c:pt>
                <c:pt idx="3076">
                  <c:v>78.470914068709703</c:v>
                </c:pt>
                <c:pt idx="3077">
                  <c:v>78.466653713680117</c:v>
                </c:pt>
                <c:pt idx="3078">
                  <c:v>78.462089552238808</c:v>
                </c:pt>
                <c:pt idx="3079">
                  <c:v>78.457723218228381</c:v>
                </c:pt>
                <c:pt idx="3080">
                  <c:v>78.452728075598344</c:v>
                </c:pt>
                <c:pt idx="3081">
                  <c:v>78.448495981630302</c:v>
                </c:pt>
                <c:pt idx="3082">
                  <c:v>78.444341605581542</c:v>
                </c:pt>
                <c:pt idx="3083">
                  <c:v>78.440307339044423</c:v>
                </c:pt>
                <c:pt idx="3084">
                  <c:v>78.436379051488117</c:v>
                </c:pt>
                <c:pt idx="3085">
                  <c:v>78.431800759516022</c:v>
                </c:pt>
                <c:pt idx="3086">
                  <c:v>78.428317583679231</c:v>
                </c:pt>
                <c:pt idx="3087">
                  <c:v>78.425357237481222</c:v>
                </c:pt>
                <c:pt idx="3088">
                  <c:v>78.421506667844213</c:v>
                </c:pt>
                <c:pt idx="3089">
                  <c:v>78.416751744237402</c:v>
                </c:pt>
                <c:pt idx="3090">
                  <c:v>78.412378344961581</c:v>
                </c:pt>
                <c:pt idx="3091">
                  <c:v>78.40802614148194</c:v>
                </c:pt>
                <c:pt idx="3092">
                  <c:v>78.403695133798465</c:v>
                </c:pt>
                <c:pt idx="3093">
                  <c:v>78.399385321911154</c:v>
                </c:pt>
                <c:pt idx="3094">
                  <c:v>78.394792899408287</c:v>
                </c:pt>
                <c:pt idx="3095">
                  <c:v>78.390553740174852</c:v>
                </c:pt>
                <c:pt idx="3096">
                  <c:v>78.386470016780009</c:v>
                </c:pt>
                <c:pt idx="3097">
                  <c:v>78.382471076569814</c:v>
                </c:pt>
                <c:pt idx="3098">
                  <c:v>78.379708557802701</c:v>
                </c:pt>
                <c:pt idx="3099">
                  <c:v>78.376034619800407</c:v>
                </c:pt>
                <c:pt idx="3100">
                  <c:v>78.373081338867792</c:v>
                </c:pt>
                <c:pt idx="3101">
                  <c:v>78.369442727192435</c:v>
                </c:pt>
                <c:pt idx="3102">
                  <c:v>78.365938355559479</c:v>
                </c:pt>
                <c:pt idx="3103">
                  <c:v>78.363091053607704</c:v>
                </c:pt>
                <c:pt idx="3104">
                  <c:v>78.359537225117009</c:v>
                </c:pt>
                <c:pt idx="3105">
                  <c:v>78.355983396626328</c:v>
                </c:pt>
                <c:pt idx="3106">
                  <c:v>78.35245782919722</c:v>
                </c:pt>
                <c:pt idx="3107">
                  <c:v>78.348868674379574</c:v>
                </c:pt>
                <c:pt idx="3108">
                  <c:v>78.345074626865681</c:v>
                </c:pt>
                <c:pt idx="3109">
                  <c:v>78.341768082663606</c:v>
                </c:pt>
                <c:pt idx="3110">
                  <c:v>78.337359357060848</c:v>
                </c:pt>
                <c:pt idx="3111">
                  <c:v>78.333021284111993</c:v>
                </c:pt>
                <c:pt idx="3112">
                  <c:v>78.328711472224668</c:v>
                </c:pt>
                <c:pt idx="3113">
                  <c:v>78.32441579086813</c:v>
                </c:pt>
                <c:pt idx="3114">
                  <c:v>78.319851629426822</c:v>
                </c:pt>
                <c:pt idx="3115">
                  <c:v>78.316340192528472</c:v>
                </c:pt>
                <c:pt idx="3116">
                  <c:v>78.312277664929795</c:v>
                </c:pt>
                <c:pt idx="3117">
                  <c:v>78.308285789984978</c:v>
                </c:pt>
                <c:pt idx="3118">
                  <c:v>78.305523271217865</c:v>
                </c:pt>
                <c:pt idx="3119">
                  <c:v>78.301856398480965</c:v>
                </c:pt>
                <c:pt idx="3120">
                  <c:v>78.298903117548349</c:v>
                </c:pt>
                <c:pt idx="3121">
                  <c:v>78.295992228208078</c:v>
                </c:pt>
                <c:pt idx="3122">
                  <c:v>78.292403073390432</c:v>
                </c:pt>
                <c:pt idx="3123">
                  <c:v>78.289237834496163</c:v>
                </c:pt>
                <c:pt idx="3124">
                  <c:v>78.285775854455522</c:v>
                </c:pt>
                <c:pt idx="3125">
                  <c:v>78.282193764903283</c:v>
                </c:pt>
                <c:pt idx="3126">
                  <c:v>78.278590479554893</c:v>
                </c:pt>
                <c:pt idx="3127">
                  <c:v>78.274888280491027</c:v>
                </c:pt>
                <c:pt idx="3128">
                  <c:v>78.270804557096184</c:v>
                </c:pt>
                <c:pt idx="3129">
                  <c:v>78.267370838117102</c:v>
                </c:pt>
                <c:pt idx="3130">
                  <c:v>78.263951249668821</c:v>
                </c:pt>
                <c:pt idx="3131">
                  <c:v>78.260397421178141</c:v>
                </c:pt>
                <c:pt idx="3132">
                  <c:v>78.257281639141567</c:v>
                </c:pt>
                <c:pt idx="3133">
                  <c:v>78.253431069504543</c:v>
                </c:pt>
                <c:pt idx="3134">
                  <c:v>78.25031528746797</c:v>
                </c:pt>
                <c:pt idx="3135">
                  <c:v>78.247171244369866</c:v>
                </c:pt>
                <c:pt idx="3136">
                  <c:v>78.243405457917504</c:v>
                </c:pt>
                <c:pt idx="3137">
                  <c:v>78.240296741146338</c:v>
                </c:pt>
                <c:pt idx="3138">
                  <c:v>78.237025523271214</c:v>
                </c:pt>
                <c:pt idx="3139">
                  <c:v>78.232687450322345</c:v>
                </c:pt>
                <c:pt idx="3140">
                  <c:v>78.229027642850838</c:v>
                </c:pt>
                <c:pt idx="3141">
                  <c:v>78.225374900644695</c:v>
                </c:pt>
                <c:pt idx="3142">
                  <c:v>78.221736288969353</c:v>
                </c:pt>
                <c:pt idx="3143">
                  <c:v>78.217694957166827</c:v>
                </c:pt>
                <c:pt idx="3144">
                  <c:v>78.213385145279517</c:v>
                </c:pt>
                <c:pt idx="3145">
                  <c:v>78.209965556831222</c:v>
                </c:pt>
                <c:pt idx="3146">
                  <c:v>78.206616621036829</c:v>
                </c:pt>
                <c:pt idx="3147">
                  <c:v>78.203861167535095</c:v>
                </c:pt>
                <c:pt idx="3148">
                  <c:v>78.200879625540935</c:v>
                </c:pt>
                <c:pt idx="3149">
                  <c:v>78.197912214077547</c:v>
                </c:pt>
                <c:pt idx="3150">
                  <c:v>78.194965998410311</c:v>
                </c:pt>
                <c:pt idx="3151">
                  <c:v>78.192090435396977</c:v>
                </c:pt>
                <c:pt idx="3152">
                  <c:v>78.189554005122318</c:v>
                </c:pt>
                <c:pt idx="3153">
                  <c:v>78.186070829285512</c:v>
                </c:pt>
                <c:pt idx="3154">
                  <c:v>78.182622979775672</c:v>
                </c:pt>
                <c:pt idx="3155">
                  <c:v>78.179372957696714</c:v>
                </c:pt>
                <c:pt idx="3156">
                  <c:v>78.17640554623334</c:v>
                </c:pt>
                <c:pt idx="3157">
                  <c:v>78.173346286319884</c:v>
                </c:pt>
                <c:pt idx="3158">
                  <c:v>78.170131590567877</c:v>
                </c:pt>
                <c:pt idx="3159">
                  <c:v>78.167171244369868</c:v>
                </c:pt>
                <c:pt idx="3160">
                  <c:v>78.16390002649473</c:v>
                </c:pt>
                <c:pt idx="3161">
                  <c:v>78.160565221231124</c:v>
                </c:pt>
                <c:pt idx="3162">
                  <c:v>78.157223350702111</c:v>
                </c:pt>
                <c:pt idx="3163">
                  <c:v>78.153422237922811</c:v>
                </c:pt>
                <c:pt idx="3164">
                  <c:v>78.150023845270681</c:v>
                </c:pt>
                <c:pt idx="3165">
                  <c:v>78.146759692660964</c:v>
                </c:pt>
                <c:pt idx="3166">
                  <c:v>78.143552062174336</c:v>
                </c:pt>
                <c:pt idx="3167">
                  <c:v>78.140768347611058</c:v>
                </c:pt>
                <c:pt idx="3168">
                  <c:v>78.13853572374812</c:v>
                </c:pt>
                <c:pt idx="3169">
                  <c:v>78.13560363861167</c:v>
                </c:pt>
                <c:pt idx="3170">
                  <c:v>78.132692749271385</c:v>
                </c:pt>
                <c:pt idx="3171">
                  <c:v>78.129887838911941</c:v>
                </c:pt>
                <c:pt idx="3172">
                  <c:v>78.126341075686653</c:v>
                </c:pt>
                <c:pt idx="3173">
                  <c:v>78.123444316877155</c:v>
                </c:pt>
                <c:pt idx="3174">
                  <c:v>78.120455709617588</c:v>
                </c:pt>
                <c:pt idx="3175">
                  <c:v>78.11697253378081</c:v>
                </c:pt>
                <c:pt idx="3176">
                  <c:v>78.11339750949395</c:v>
                </c:pt>
                <c:pt idx="3177">
                  <c:v>78.109787158880152</c:v>
                </c:pt>
                <c:pt idx="3178">
                  <c:v>78.106183873531748</c:v>
                </c:pt>
                <c:pt idx="3179">
                  <c:v>78.102093084871484</c:v>
                </c:pt>
                <c:pt idx="3180">
                  <c:v>78.098461538461535</c:v>
                </c:pt>
                <c:pt idx="3181">
                  <c:v>78.094999558420895</c:v>
                </c:pt>
                <c:pt idx="3182">
                  <c:v>78.092314757573078</c:v>
                </c:pt>
                <c:pt idx="3183">
                  <c:v>78.089467455621303</c:v>
                </c:pt>
                <c:pt idx="3184">
                  <c:v>78.086443522034799</c:v>
                </c:pt>
                <c:pt idx="3185">
                  <c:v>78.084140245517972</c:v>
                </c:pt>
                <c:pt idx="3186">
                  <c:v>78.081158703523798</c:v>
                </c:pt>
                <c:pt idx="3187">
                  <c:v>78.078374988960519</c:v>
                </c:pt>
                <c:pt idx="3188">
                  <c:v>78.076220083016864</c:v>
                </c:pt>
                <c:pt idx="3189">
                  <c:v>78.073358650534317</c:v>
                </c:pt>
                <c:pt idx="3190">
                  <c:v>78.070504283317135</c:v>
                </c:pt>
                <c:pt idx="3191">
                  <c:v>78.067685242426919</c:v>
                </c:pt>
                <c:pt idx="3192">
                  <c:v>78.064852071005916</c:v>
                </c:pt>
                <c:pt idx="3193">
                  <c:v>78.062018899584928</c:v>
                </c:pt>
                <c:pt idx="3194">
                  <c:v>78.05989931996821</c:v>
                </c:pt>
                <c:pt idx="3195">
                  <c:v>78.0570732138126</c:v>
                </c:pt>
                <c:pt idx="3196">
                  <c:v>78.054247107656977</c:v>
                </c:pt>
                <c:pt idx="3197">
                  <c:v>78.052127528040273</c:v>
                </c:pt>
                <c:pt idx="3198">
                  <c:v>78.050000883158162</c:v>
                </c:pt>
                <c:pt idx="3199">
                  <c:v>78.047888368806852</c:v>
                </c:pt>
                <c:pt idx="3200">
                  <c:v>78.045062262651243</c:v>
                </c:pt>
                <c:pt idx="3201">
                  <c:v>78.042935617769132</c:v>
                </c:pt>
                <c:pt idx="3202">
                  <c:v>78.040109511613522</c:v>
                </c:pt>
                <c:pt idx="3203">
                  <c:v>78.037989931996819</c:v>
                </c:pt>
                <c:pt idx="3204">
                  <c:v>78.035128499514258</c:v>
                </c:pt>
                <c:pt idx="3205">
                  <c:v>78.0327828314051</c:v>
                </c:pt>
                <c:pt idx="3206">
                  <c:v>78.02951867879537</c:v>
                </c:pt>
                <c:pt idx="3207">
                  <c:v>78.025823544996911</c:v>
                </c:pt>
                <c:pt idx="3208">
                  <c:v>78.022191998586948</c:v>
                </c:pt>
                <c:pt idx="3209">
                  <c:v>78.018588713238529</c:v>
                </c:pt>
                <c:pt idx="3210">
                  <c:v>78.014999558420925</c:v>
                </c:pt>
                <c:pt idx="3211">
                  <c:v>78.011806058465069</c:v>
                </c:pt>
                <c:pt idx="3212">
                  <c:v>78.008987017574839</c:v>
                </c:pt>
                <c:pt idx="3213">
                  <c:v>78.006323412523187</c:v>
                </c:pt>
                <c:pt idx="3214">
                  <c:v>78.003059259913442</c:v>
                </c:pt>
                <c:pt idx="3215">
                  <c:v>78.000558155965734</c:v>
                </c:pt>
                <c:pt idx="3216">
                  <c:v>77.998615207983747</c:v>
                </c:pt>
                <c:pt idx="3217">
                  <c:v>77.996354323059265</c:v>
                </c:pt>
                <c:pt idx="3218">
                  <c:v>77.99377550119226</c:v>
                </c:pt>
                <c:pt idx="3219">
                  <c:v>77.990278194824697</c:v>
                </c:pt>
                <c:pt idx="3220">
                  <c:v>77.987261326503571</c:v>
                </c:pt>
                <c:pt idx="3221">
                  <c:v>77.983608584297457</c:v>
                </c:pt>
                <c:pt idx="3222">
                  <c:v>77.980704760222551</c:v>
                </c:pt>
                <c:pt idx="3223">
                  <c:v>77.977836262474597</c:v>
                </c:pt>
                <c:pt idx="3224">
                  <c:v>77.974840589949665</c:v>
                </c:pt>
                <c:pt idx="3225">
                  <c:v>77.972099266978717</c:v>
                </c:pt>
                <c:pt idx="3226">
                  <c:v>77.968785657511262</c:v>
                </c:pt>
                <c:pt idx="3227">
                  <c:v>77.966249227236588</c:v>
                </c:pt>
                <c:pt idx="3228">
                  <c:v>77.964193235008395</c:v>
                </c:pt>
                <c:pt idx="3229">
                  <c:v>77.961953545880078</c:v>
                </c:pt>
                <c:pt idx="3230">
                  <c:v>77.959713856751733</c:v>
                </c:pt>
                <c:pt idx="3231">
                  <c:v>77.956795902146069</c:v>
                </c:pt>
                <c:pt idx="3232">
                  <c:v>77.954704583590924</c:v>
                </c:pt>
                <c:pt idx="3233">
                  <c:v>77.952570873443435</c:v>
                </c:pt>
                <c:pt idx="3234">
                  <c:v>77.950430098030552</c:v>
                </c:pt>
                <c:pt idx="3235">
                  <c:v>77.948289322617683</c:v>
                </c:pt>
                <c:pt idx="3236">
                  <c:v>77.945844740793078</c:v>
                </c:pt>
                <c:pt idx="3237">
                  <c:v>77.943131678883688</c:v>
                </c:pt>
                <c:pt idx="3238">
                  <c:v>77.940270246401127</c:v>
                </c:pt>
                <c:pt idx="3239">
                  <c:v>77.937380552857007</c:v>
                </c:pt>
                <c:pt idx="3240">
                  <c:v>77.934215313962724</c:v>
                </c:pt>
                <c:pt idx="3241">
                  <c:v>77.93172127528041</c:v>
                </c:pt>
                <c:pt idx="3242">
                  <c:v>77.928902234390165</c:v>
                </c:pt>
                <c:pt idx="3243">
                  <c:v>77.926902764285074</c:v>
                </c:pt>
                <c:pt idx="3244">
                  <c:v>77.924783184668371</c:v>
                </c:pt>
                <c:pt idx="3245">
                  <c:v>77.922713061909377</c:v>
                </c:pt>
                <c:pt idx="3246">
                  <c:v>77.920332067473282</c:v>
                </c:pt>
                <c:pt idx="3247">
                  <c:v>77.917188024375164</c:v>
                </c:pt>
                <c:pt idx="3248">
                  <c:v>77.914376048750327</c:v>
                </c:pt>
                <c:pt idx="3249">
                  <c:v>77.911747770025613</c:v>
                </c:pt>
                <c:pt idx="3250">
                  <c:v>77.909168948158623</c:v>
                </c:pt>
                <c:pt idx="3251">
                  <c:v>77.906611322087784</c:v>
                </c:pt>
                <c:pt idx="3252">
                  <c:v>77.904053696016945</c:v>
                </c:pt>
                <c:pt idx="3253">
                  <c:v>77.901602048926975</c:v>
                </c:pt>
                <c:pt idx="3254">
                  <c:v>77.899221054490852</c:v>
                </c:pt>
                <c:pt idx="3255">
                  <c:v>77.896875386381708</c:v>
                </c:pt>
                <c:pt idx="3256">
                  <c:v>77.894791133091928</c:v>
                </c:pt>
                <c:pt idx="3257">
                  <c:v>77.892607966086729</c:v>
                </c:pt>
                <c:pt idx="3258">
                  <c:v>77.890431864346908</c:v>
                </c:pt>
                <c:pt idx="3259">
                  <c:v>77.888262827872467</c:v>
                </c:pt>
                <c:pt idx="3260">
                  <c:v>77.886157378786535</c:v>
                </c:pt>
                <c:pt idx="3261">
                  <c:v>77.884030733904439</c:v>
                </c:pt>
                <c:pt idx="3262">
                  <c:v>77.881190497218043</c:v>
                </c:pt>
                <c:pt idx="3263">
                  <c:v>77.879063852335946</c:v>
                </c:pt>
                <c:pt idx="3264">
                  <c:v>77.876944272719243</c:v>
                </c:pt>
                <c:pt idx="3265">
                  <c:v>77.874824693102539</c:v>
                </c:pt>
                <c:pt idx="3266">
                  <c:v>77.872606199770374</c:v>
                </c:pt>
                <c:pt idx="3267">
                  <c:v>77.870189879007327</c:v>
                </c:pt>
                <c:pt idx="3268">
                  <c:v>77.867243663340105</c:v>
                </c:pt>
                <c:pt idx="3269">
                  <c:v>77.86433277399982</c:v>
                </c:pt>
                <c:pt idx="3270">
                  <c:v>77.861428949924928</c:v>
                </c:pt>
                <c:pt idx="3271">
                  <c:v>77.85853219111543</c:v>
                </c:pt>
                <c:pt idx="3272">
                  <c:v>77.855190320586416</c:v>
                </c:pt>
                <c:pt idx="3273">
                  <c:v>77.852300627042311</c:v>
                </c:pt>
                <c:pt idx="3274">
                  <c:v>77.849587565132907</c:v>
                </c:pt>
                <c:pt idx="3275">
                  <c:v>77.846959286408193</c:v>
                </c:pt>
                <c:pt idx="3276">
                  <c:v>77.844903294179986</c:v>
                </c:pt>
                <c:pt idx="3277">
                  <c:v>77.843341870529002</c:v>
                </c:pt>
                <c:pt idx="3278">
                  <c:v>77.841073920339127</c:v>
                </c:pt>
                <c:pt idx="3279">
                  <c:v>77.83884129647619</c:v>
                </c:pt>
                <c:pt idx="3280">
                  <c:v>77.836757043186438</c:v>
                </c:pt>
                <c:pt idx="3281">
                  <c:v>77.834609202508176</c:v>
                </c:pt>
                <c:pt idx="3282">
                  <c:v>77.832404839706783</c:v>
                </c:pt>
                <c:pt idx="3283">
                  <c:v>77.830687980217263</c:v>
                </c:pt>
                <c:pt idx="3284">
                  <c:v>77.828045570961763</c:v>
                </c:pt>
                <c:pt idx="3285">
                  <c:v>77.825042833171409</c:v>
                </c:pt>
                <c:pt idx="3286">
                  <c:v>77.822110748034973</c:v>
                </c:pt>
                <c:pt idx="3287">
                  <c:v>77.819136271306178</c:v>
                </c:pt>
                <c:pt idx="3288">
                  <c:v>77.816727015808524</c:v>
                </c:pt>
                <c:pt idx="3289">
                  <c:v>77.813229709440961</c:v>
                </c:pt>
                <c:pt idx="3290">
                  <c:v>77.810283493773738</c:v>
                </c:pt>
                <c:pt idx="3291">
                  <c:v>77.80761282345668</c:v>
                </c:pt>
                <c:pt idx="3292">
                  <c:v>77.805034001589675</c:v>
                </c:pt>
                <c:pt idx="3293">
                  <c:v>77.802978009361468</c:v>
                </c:pt>
                <c:pt idx="3294">
                  <c:v>77.801501368895174</c:v>
                </c:pt>
                <c:pt idx="3295">
                  <c:v>77.799346462951505</c:v>
                </c:pt>
                <c:pt idx="3296">
                  <c:v>77.797219818069408</c:v>
                </c:pt>
                <c:pt idx="3297">
                  <c:v>77.796089375607181</c:v>
                </c:pt>
                <c:pt idx="3298">
                  <c:v>77.794082840236683</c:v>
                </c:pt>
                <c:pt idx="3299">
                  <c:v>77.792040978539262</c:v>
                </c:pt>
                <c:pt idx="3300">
                  <c:v>77.79069857811534</c:v>
                </c:pt>
                <c:pt idx="3301">
                  <c:v>77.788084429921398</c:v>
                </c:pt>
                <c:pt idx="3302">
                  <c:v>77.785279519561954</c:v>
                </c:pt>
                <c:pt idx="3303">
                  <c:v>77.781711560540487</c:v>
                </c:pt>
                <c:pt idx="3304">
                  <c:v>77.779535458800666</c:v>
                </c:pt>
                <c:pt idx="3305">
                  <c:v>77.776108805086992</c:v>
                </c:pt>
                <c:pt idx="3306">
                  <c:v>77.773141393623604</c:v>
                </c:pt>
                <c:pt idx="3307">
                  <c:v>77.771050075068445</c:v>
                </c:pt>
                <c:pt idx="3308">
                  <c:v>77.768329947893662</c:v>
                </c:pt>
                <c:pt idx="3309">
                  <c:v>77.76680385056963</c:v>
                </c:pt>
                <c:pt idx="3310">
                  <c:v>77.764429921398914</c:v>
                </c:pt>
                <c:pt idx="3311">
                  <c:v>77.762797845094042</c:v>
                </c:pt>
                <c:pt idx="3312">
                  <c:v>77.760494568577215</c:v>
                </c:pt>
                <c:pt idx="3313">
                  <c:v>77.758417380552856</c:v>
                </c:pt>
                <c:pt idx="3314">
                  <c:v>77.756255409343808</c:v>
                </c:pt>
                <c:pt idx="3315">
                  <c:v>77.754086372869381</c:v>
                </c:pt>
                <c:pt idx="3316">
                  <c:v>77.752637993464617</c:v>
                </c:pt>
                <c:pt idx="3317">
                  <c:v>77.750525479113321</c:v>
                </c:pt>
                <c:pt idx="3318">
                  <c:v>77.74839883423121</c:v>
                </c:pt>
                <c:pt idx="3319">
                  <c:v>77.746978715888019</c:v>
                </c:pt>
                <c:pt idx="3320">
                  <c:v>77.744852071005909</c:v>
                </c:pt>
                <c:pt idx="3321">
                  <c:v>77.742485207100586</c:v>
                </c:pt>
                <c:pt idx="3322">
                  <c:v>77.739828667314328</c:v>
                </c:pt>
                <c:pt idx="3323">
                  <c:v>77.737694957166823</c:v>
                </c:pt>
                <c:pt idx="3324">
                  <c:v>77.734812328888097</c:v>
                </c:pt>
                <c:pt idx="3325">
                  <c:v>77.731512849951429</c:v>
                </c:pt>
                <c:pt idx="3326">
                  <c:v>77.729251965026918</c:v>
                </c:pt>
                <c:pt idx="3327">
                  <c:v>77.72641879360593</c:v>
                </c:pt>
                <c:pt idx="3328">
                  <c:v>77.724355736112329</c:v>
                </c:pt>
                <c:pt idx="3329">
                  <c:v>77.721904089022331</c:v>
                </c:pt>
                <c:pt idx="3330">
                  <c:v>77.720137772675088</c:v>
                </c:pt>
                <c:pt idx="3331">
                  <c:v>77.717714386646648</c:v>
                </c:pt>
                <c:pt idx="3332">
                  <c:v>77.716054049280217</c:v>
                </c:pt>
                <c:pt idx="3333">
                  <c:v>77.714690453060129</c:v>
                </c:pt>
                <c:pt idx="3334">
                  <c:v>77.712500220789536</c:v>
                </c:pt>
                <c:pt idx="3335">
                  <c:v>77.710974123465519</c:v>
                </c:pt>
                <c:pt idx="3336">
                  <c:v>77.709363242956812</c:v>
                </c:pt>
                <c:pt idx="3337">
                  <c:v>77.707342577055542</c:v>
                </c:pt>
                <c:pt idx="3338">
                  <c:v>77.704686037269269</c:v>
                </c:pt>
                <c:pt idx="3339">
                  <c:v>77.703018634637459</c:v>
                </c:pt>
                <c:pt idx="3340">
                  <c:v>77.700807206570701</c:v>
                </c:pt>
                <c:pt idx="3341">
                  <c:v>77.699097412346561</c:v>
                </c:pt>
                <c:pt idx="3342">
                  <c:v>77.696765874768161</c:v>
                </c:pt>
                <c:pt idx="3343">
                  <c:v>77.694943036297801</c:v>
                </c:pt>
                <c:pt idx="3344">
                  <c:v>77.692286496511528</c:v>
                </c:pt>
                <c:pt idx="3345">
                  <c:v>77.690548441225815</c:v>
                </c:pt>
                <c:pt idx="3346">
                  <c:v>77.687927227766494</c:v>
                </c:pt>
                <c:pt idx="3347">
                  <c:v>77.685291883776387</c:v>
                </c:pt>
                <c:pt idx="3348">
                  <c:v>77.68337013159055</c:v>
                </c:pt>
                <c:pt idx="3349">
                  <c:v>77.681243486708468</c:v>
                </c:pt>
                <c:pt idx="3350">
                  <c:v>77.678657599576084</c:v>
                </c:pt>
                <c:pt idx="3351">
                  <c:v>77.676177691424527</c:v>
                </c:pt>
                <c:pt idx="3352">
                  <c:v>77.674453766669615</c:v>
                </c:pt>
                <c:pt idx="3353">
                  <c:v>77.673083105184148</c:v>
                </c:pt>
                <c:pt idx="3354">
                  <c:v>77.670871677117361</c:v>
                </c:pt>
                <c:pt idx="3355">
                  <c:v>77.668575465865942</c:v>
                </c:pt>
                <c:pt idx="3356">
                  <c:v>77.666823280049456</c:v>
                </c:pt>
                <c:pt idx="3357">
                  <c:v>77.66463304777885</c:v>
                </c:pt>
                <c:pt idx="3358">
                  <c:v>77.661700962642414</c:v>
                </c:pt>
                <c:pt idx="3359">
                  <c:v>77.659475404044855</c:v>
                </c:pt>
                <c:pt idx="3360">
                  <c:v>77.656557449439191</c:v>
                </c:pt>
                <c:pt idx="3361">
                  <c:v>77.653900909652904</c:v>
                </c:pt>
                <c:pt idx="3362">
                  <c:v>77.651696546851539</c:v>
                </c:pt>
                <c:pt idx="3363">
                  <c:v>77.64966881568489</c:v>
                </c:pt>
                <c:pt idx="3364">
                  <c:v>77.647019341163997</c:v>
                </c:pt>
                <c:pt idx="3365">
                  <c:v>77.645281285878298</c:v>
                </c:pt>
                <c:pt idx="3366">
                  <c:v>77.64237746180342</c:v>
                </c:pt>
                <c:pt idx="3367">
                  <c:v>77.63936059348228</c:v>
                </c:pt>
                <c:pt idx="3368">
                  <c:v>77.637050251700089</c:v>
                </c:pt>
                <c:pt idx="3369">
                  <c:v>77.633729576967227</c:v>
                </c:pt>
                <c:pt idx="3370">
                  <c:v>77.630726839176901</c:v>
                </c:pt>
                <c:pt idx="3371">
                  <c:v>77.628593129029412</c:v>
                </c:pt>
                <c:pt idx="3372">
                  <c:v>77.625823544996905</c:v>
                </c:pt>
                <c:pt idx="3373">
                  <c:v>77.624198533957426</c:v>
                </c:pt>
                <c:pt idx="3374">
                  <c:v>77.621768082663607</c:v>
                </c:pt>
                <c:pt idx="3375">
                  <c:v>77.620086549501025</c:v>
                </c:pt>
                <c:pt idx="3376">
                  <c:v>77.617769142453412</c:v>
                </c:pt>
                <c:pt idx="3377">
                  <c:v>77.616207718802443</c:v>
                </c:pt>
                <c:pt idx="3378">
                  <c:v>77.6141587918396</c:v>
                </c:pt>
                <c:pt idx="3379">
                  <c:v>77.61199682063058</c:v>
                </c:pt>
                <c:pt idx="3380">
                  <c:v>77.610393005387266</c:v>
                </c:pt>
                <c:pt idx="3381">
                  <c:v>77.608591362713071</c:v>
                </c:pt>
                <c:pt idx="3382">
                  <c:v>77.605638081780441</c:v>
                </c:pt>
                <c:pt idx="3383">
                  <c:v>77.60341958844829</c:v>
                </c:pt>
                <c:pt idx="3384">
                  <c:v>77.601222290912318</c:v>
                </c:pt>
                <c:pt idx="3385">
                  <c:v>77.598332597368184</c:v>
                </c:pt>
                <c:pt idx="3386">
                  <c:v>77.595068444758454</c:v>
                </c:pt>
                <c:pt idx="3387">
                  <c:v>77.592913538814798</c:v>
                </c:pt>
                <c:pt idx="3388">
                  <c:v>77.590228737966953</c:v>
                </c:pt>
                <c:pt idx="3389">
                  <c:v>77.588321116311931</c:v>
                </c:pt>
                <c:pt idx="3390">
                  <c:v>77.586978715888009</c:v>
                </c:pt>
                <c:pt idx="3391">
                  <c:v>77.585417292237025</c:v>
                </c:pt>
                <c:pt idx="3392">
                  <c:v>77.583869999116828</c:v>
                </c:pt>
                <c:pt idx="3393">
                  <c:v>77.581637375253919</c:v>
                </c:pt>
                <c:pt idx="3394">
                  <c:v>77.580259648503045</c:v>
                </c:pt>
                <c:pt idx="3395">
                  <c:v>77.578825399629068</c:v>
                </c:pt>
                <c:pt idx="3396">
                  <c:v>77.577384085489712</c:v>
                </c:pt>
                <c:pt idx="3397">
                  <c:v>77.575949836615735</c:v>
                </c:pt>
                <c:pt idx="3398">
                  <c:v>77.57383732226441</c:v>
                </c:pt>
                <c:pt idx="3399">
                  <c:v>77.572424269186612</c:v>
                </c:pt>
                <c:pt idx="3400">
                  <c:v>77.570297624304516</c:v>
                </c:pt>
                <c:pt idx="3401">
                  <c:v>77.568877505961311</c:v>
                </c:pt>
                <c:pt idx="3402">
                  <c:v>77.567471518148892</c:v>
                </c:pt>
                <c:pt idx="3403">
                  <c:v>77.565253024816755</c:v>
                </c:pt>
                <c:pt idx="3404">
                  <c:v>77.563423121080973</c:v>
                </c:pt>
                <c:pt idx="3405">
                  <c:v>77.560639406517708</c:v>
                </c:pt>
                <c:pt idx="3406">
                  <c:v>77.558293738408537</c:v>
                </c:pt>
                <c:pt idx="3407">
                  <c:v>77.556061114545628</c:v>
                </c:pt>
                <c:pt idx="3408">
                  <c:v>77.5538779475404</c:v>
                </c:pt>
                <c:pt idx="3409">
                  <c:v>77.551016515057839</c:v>
                </c:pt>
                <c:pt idx="3410">
                  <c:v>77.548755630133357</c:v>
                </c:pt>
                <c:pt idx="3411">
                  <c:v>77.54674202949748</c:v>
                </c:pt>
                <c:pt idx="3412">
                  <c:v>77.544106685507373</c:v>
                </c:pt>
                <c:pt idx="3413">
                  <c:v>77.542135476463841</c:v>
                </c:pt>
                <c:pt idx="3414">
                  <c:v>77.539422414554451</c:v>
                </c:pt>
                <c:pt idx="3415">
                  <c:v>77.53714033383379</c:v>
                </c:pt>
                <c:pt idx="3416">
                  <c:v>77.534837057316963</c:v>
                </c:pt>
                <c:pt idx="3417">
                  <c:v>77.532562041861695</c:v>
                </c:pt>
                <c:pt idx="3418">
                  <c:v>77.529912567340801</c:v>
                </c:pt>
                <c:pt idx="3419">
                  <c:v>77.527665812947092</c:v>
                </c:pt>
                <c:pt idx="3420">
                  <c:v>77.525595690188112</c:v>
                </c:pt>
                <c:pt idx="3421">
                  <c:v>77.523610350613794</c:v>
                </c:pt>
                <c:pt idx="3422">
                  <c:v>77.521476640466304</c:v>
                </c:pt>
                <c:pt idx="3423">
                  <c:v>77.519858694692232</c:v>
                </c:pt>
                <c:pt idx="3424">
                  <c:v>77.518254879448904</c:v>
                </c:pt>
                <c:pt idx="3425">
                  <c:v>77.51669345579792</c:v>
                </c:pt>
                <c:pt idx="3426">
                  <c:v>77.515308663781681</c:v>
                </c:pt>
                <c:pt idx="3427">
                  <c:v>77.513726044334533</c:v>
                </c:pt>
                <c:pt idx="3428">
                  <c:v>77.511832553210283</c:v>
                </c:pt>
                <c:pt idx="3429">
                  <c:v>77.509720038858958</c:v>
                </c:pt>
                <c:pt idx="3430">
                  <c:v>77.507367305484422</c:v>
                </c:pt>
                <c:pt idx="3431">
                  <c:v>77.505127616356091</c:v>
                </c:pt>
                <c:pt idx="3432">
                  <c:v>77.502237922811958</c:v>
                </c:pt>
                <c:pt idx="3433">
                  <c:v>77.500083016868317</c:v>
                </c:pt>
                <c:pt idx="3434">
                  <c:v>77.497864523536165</c:v>
                </c:pt>
                <c:pt idx="3435">
                  <c:v>77.495865053431075</c:v>
                </c:pt>
                <c:pt idx="3436">
                  <c:v>77.49328623156407</c:v>
                </c:pt>
                <c:pt idx="3437">
                  <c:v>77.491477523624482</c:v>
                </c:pt>
                <c:pt idx="3438">
                  <c:v>77.490120992669787</c:v>
                </c:pt>
                <c:pt idx="3439">
                  <c:v>77.488601960611135</c:v>
                </c:pt>
                <c:pt idx="3440">
                  <c:v>77.487075863287103</c:v>
                </c:pt>
                <c:pt idx="3441">
                  <c:v>77.48557802702463</c:v>
                </c:pt>
                <c:pt idx="3442">
                  <c:v>77.484193235008391</c:v>
                </c:pt>
                <c:pt idx="3443">
                  <c:v>77.48346551267332</c:v>
                </c:pt>
                <c:pt idx="3444">
                  <c:v>77.482031263799342</c:v>
                </c:pt>
                <c:pt idx="3445">
                  <c:v>77.480519297006097</c:v>
                </c:pt>
                <c:pt idx="3446">
                  <c:v>77.479537225117014</c:v>
                </c:pt>
                <c:pt idx="3447">
                  <c:v>77.477339927581028</c:v>
                </c:pt>
                <c:pt idx="3448">
                  <c:v>77.475142630045042</c:v>
                </c:pt>
                <c:pt idx="3449">
                  <c:v>77.472945332509056</c:v>
                </c:pt>
                <c:pt idx="3450">
                  <c:v>77.470755100238449</c:v>
                </c:pt>
                <c:pt idx="3451">
                  <c:v>77.467406164444043</c:v>
                </c:pt>
                <c:pt idx="3452">
                  <c:v>77.465208866908057</c:v>
                </c:pt>
                <c:pt idx="3453">
                  <c:v>77.462488739733288</c:v>
                </c:pt>
                <c:pt idx="3454">
                  <c:v>77.460559922282073</c:v>
                </c:pt>
                <c:pt idx="3455">
                  <c:v>77.4584827342577</c:v>
                </c:pt>
                <c:pt idx="3456">
                  <c:v>77.456914245341338</c:v>
                </c:pt>
                <c:pt idx="3457">
                  <c:v>77.455345756424975</c:v>
                </c:pt>
                <c:pt idx="3458">
                  <c:v>77.453812593835551</c:v>
                </c:pt>
                <c:pt idx="3459">
                  <c:v>77.45243486708469</c:v>
                </c:pt>
                <c:pt idx="3460">
                  <c:v>77.450287026406428</c:v>
                </c:pt>
                <c:pt idx="3461">
                  <c:v>77.448845712267058</c:v>
                </c:pt>
                <c:pt idx="3462">
                  <c:v>77.447411463393081</c:v>
                </c:pt>
                <c:pt idx="3463">
                  <c:v>77.446712002119583</c:v>
                </c:pt>
                <c:pt idx="3464">
                  <c:v>77.445291883776378</c:v>
                </c:pt>
                <c:pt idx="3465">
                  <c:v>77.443878830698566</c:v>
                </c:pt>
                <c:pt idx="3466">
                  <c:v>77.443165238894281</c:v>
                </c:pt>
                <c:pt idx="3467">
                  <c:v>77.441752185816483</c:v>
                </c:pt>
                <c:pt idx="3468">
                  <c:v>77.441038594012184</c:v>
                </c:pt>
                <c:pt idx="3469">
                  <c:v>77.439491300891987</c:v>
                </c:pt>
                <c:pt idx="3470">
                  <c:v>77.437746180340895</c:v>
                </c:pt>
                <c:pt idx="3471">
                  <c:v>77.435499425947185</c:v>
                </c:pt>
                <c:pt idx="3472">
                  <c:v>77.433287997880413</c:v>
                </c:pt>
                <c:pt idx="3473">
                  <c:v>77.43109776560982</c:v>
                </c:pt>
                <c:pt idx="3474">
                  <c:v>77.428907533339213</c:v>
                </c:pt>
                <c:pt idx="3475">
                  <c:v>77.426314580941437</c:v>
                </c:pt>
                <c:pt idx="3476">
                  <c:v>77.424145544467009</c:v>
                </c:pt>
                <c:pt idx="3477">
                  <c:v>77.422153139627312</c:v>
                </c:pt>
                <c:pt idx="3478">
                  <c:v>77.420238452706883</c:v>
                </c:pt>
                <c:pt idx="3479">
                  <c:v>77.418888987017567</c:v>
                </c:pt>
                <c:pt idx="3480">
                  <c:v>77.417334628631991</c:v>
                </c:pt>
                <c:pt idx="3481">
                  <c:v>77.415773204981008</c:v>
                </c:pt>
                <c:pt idx="3482">
                  <c:v>77.414247107656976</c:v>
                </c:pt>
                <c:pt idx="3483">
                  <c:v>77.413575907445022</c:v>
                </c:pt>
                <c:pt idx="3484">
                  <c:v>77.412141658571045</c:v>
                </c:pt>
                <c:pt idx="3485">
                  <c:v>77.410700344431689</c:v>
                </c:pt>
                <c:pt idx="3486">
                  <c:v>77.409972622096603</c:v>
                </c:pt>
                <c:pt idx="3487">
                  <c:v>77.408276958403235</c:v>
                </c:pt>
                <c:pt idx="3488">
                  <c:v>77.406291618828931</c:v>
                </c:pt>
                <c:pt idx="3489">
                  <c:v>77.404150843416062</c:v>
                </c:pt>
                <c:pt idx="3490">
                  <c:v>77.401967676410834</c:v>
                </c:pt>
                <c:pt idx="3491">
                  <c:v>77.399353528216892</c:v>
                </c:pt>
                <c:pt idx="3492">
                  <c:v>77.39709264329241</c:v>
                </c:pt>
                <c:pt idx="3493">
                  <c:v>77.394973063675707</c:v>
                </c:pt>
                <c:pt idx="3494">
                  <c:v>77.392917071447485</c:v>
                </c:pt>
                <c:pt idx="3495">
                  <c:v>77.391214342488738</c:v>
                </c:pt>
                <c:pt idx="3496">
                  <c:v>77.390161617945765</c:v>
                </c:pt>
                <c:pt idx="3497">
                  <c:v>77.389172480791316</c:v>
                </c:pt>
                <c:pt idx="3498">
                  <c:v>77.387519208690279</c:v>
                </c:pt>
                <c:pt idx="3499">
                  <c:v>77.386855073743703</c:v>
                </c:pt>
                <c:pt idx="3500">
                  <c:v>77.385385498542774</c:v>
                </c:pt>
                <c:pt idx="3501">
                  <c:v>77.384608319349994</c:v>
                </c:pt>
                <c:pt idx="3502">
                  <c:v>77.383145809414458</c:v>
                </c:pt>
                <c:pt idx="3503">
                  <c:v>77.382368630221677</c:v>
                </c:pt>
                <c:pt idx="3504">
                  <c:v>77.37984633047779</c:v>
                </c:pt>
                <c:pt idx="3505">
                  <c:v>77.377747946657252</c:v>
                </c:pt>
                <c:pt idx="3506">
                  <c:v>77.375571844917431</c:v>
                </c:pt>
                <c:pt idx="3507">
                  <c:v>77.373204981012094</c:v>
                </c:pt>
                <c:pt idx="3508">
                  <c:v>77.371290294091665</c:v>
                </c:pt>
                <c:pt idx="3509">
                  <c:v>77.370117460037093</c:v>
                </c:pt>
                <c:pt idx="3510">
                  <c:v>77.368810385940122</c:v>
                </c:pt>
                <c:pt idx="3511">
                  <c:v>77.36706526538903</c:v>
                </c:pt>
                <c:pt idx="3512">
                  <c:v>77.365934822926789</c:v>
                </c:pt>
                <c:pt idx="3513">
                  <c:v>77.364111984456414</c:v>
                </c:pt>
                <c:pt idx="3514">
                  <c:v>77.362338602843764</c:v>
                </c:pt>
                <c:pt idx="3515">
                  <c:v>77.360600547558079</c:v>
                </c:pt>
                <c:pt idx="3516">
                  <c:v>77.358233683652742</c:v>
                </c:pt>
                <c:pt idx="3517">
                  <c:v>77.355902146074357</c:v>
                </c:pt>
                <c:pt idx="3518">
                  <c:v>77.354312461361829</c:v>
                </c:pt>
                <c:pt idx="3519">
                  <c:v>77.352758102976225</c:v>
                </c:pt>
                <c:pt idx="3520">
                  <c:v>77.352072772233498</c:v>
                </c:pt>
                <c:pt idx="3521">
                  <c:v>77.350617327563356</c:v>
                </c:pt>
                <c:pt idx="3522">
                  <c:v>77.349168948158621</c:v>
                </c:pt>
                <c:pt idx="3523">
                  <c:v>77.347720568753871</c:v>
                </c:pt>
                <c:pt idx="3524">
                  <c:v>77.346145014572102</c:v>
                </c:pt>
                <c:pt idx="3525">
                  <c:v>77.344251523447852</c:v>
                </c:pt>
                <c:pt idx="3526">
                  <c:v>77.342831405104647</c:v>
                </c:pt>
                <c:pt idx="3527">
                  <c:v>77.340655303364841</c:v>
                </c:pt>
                <c:pt idx="3528">
                  <c:v>77.338811269098287</c:v>
                </c:pt>
                <c:pt idx="3529">
                  <c:v>77.33655038417379</c:v>
                </c:pt>
                <c:pt idx="3530">
                  <c:v>77.335116135299828</c:v>
                </c:pt>
                <c:pt idx="3531">
                  <c:v>77.333745473814361</c:v>
                </c:pt>
                <c:pt idx="3532">
                  <c:v>77.332643292413678</c:v>
                </c:pt>
                <c:pt idx="3533">
                  <c:v>77.330834584474076</c:v>
                </c:pt>
                <c:pt idx="3534">
                  <c:v>77.329803055727282</c:v>
                </c:pt>
                <c:pt idx="3535">
                  <c:v>77.328114457299293</c:v>
                </c:pt>
                <c:pt idx="3536">
                  <c:v>77.327054667490941</c:v>
                </c:pt>
                <c:pt idx="3537">
                  <c:v>77.325048132120457</c:v>
                </c:pt>
                <c:pt idx="3538">
                  <c:v>77.323960081250561</c:v>
                </c:pt>
                <c:pt idx="3539">
                  <c:v>77.322391592334185</c:v>
                </c:pt>
                <c:pt idx="3540">
                  <c:v>77.32068179811003</c:v>
                </c:pt>
                <c:pt idx="3541">
                  <c:v>77.319226353439916</c:v>
                </c:pt>
                <c:pt idx="3542">
                  <c:v>77.3178768877506</c:v>
                </c:pt>
                <c:pt idx="3543">
                  <c:v>77.317276340192521</c:v>
                </c:pt>
                <c:pt idx="3544">
                  <c:v>77.316492095734333</c:v>
                </c:pt>
                <c:pt idx="3545">
                  <c:v>77.316075245076377</c:v>
                </c:pt>
                <c:pt idx="3546">
                  <c:v>77.314845888898702</c:v>
                </c:pt>
                <c:pt idx="3547">
                  <c:v>77.313531749536338</c:v>
                </c:pt>
                <c:pt idx="3548">
                  <c:v>77.311511083635068</c:v>
                </c:pt>
                <c:pt idx="3549">
                  <c:v>77.310126291618829</c:v>
                </c:pt>
                <c:pt idx="3550">
                  <c:v>77.308706173275624</c:v>
                </c:pt>
                <c:pt idx="3551">
                  <c:v>77.307271924401661</c:v>
                </c:pt>
                <c:pt idx="3552">
                  <c:v>77.304565927757665</c:v>
                </c:pt>
                <c:pt idx="3553">
                  <c:v>77.303039830433619</c:v>
                </c:pt>
                <c:pt idx="3554">
                  <c:v>77.300983838205411</c:v>
                </c:pt>
                <c:pt idx="3555">
                  <c:v>77.299712090435406</c:v>
                </c:pt>
                <c:pt idx="3556">
                  <c:v>77.298235449969098</c:v>
                </c:pt>
                <c:pt idx="3557">
                  <c:v>77.297309900203132</c:v>
                </c:pt>
                <c:pt idx="3558">
                  <c:v>77.296398480967952</c:v>
                </c:pt>
                <c:pt idx="3559">
                  <c:v>77.294829992051575</c:v>
                </c:pt>
                <c:pt idx="3560">
                  <c:v>77.294158791839607</c:v>
                </c:pt>
                <c:pt idx="3561">
                  <c:v>77.293416938973763</c:v>
                </c:pt>
                <c:pt idx="3562">
                  <c:v>77.291961494303635</c:v>
                </c:pt>
                <c:pt idx="3563">
                  <c:v>77.291219641437792</c:v>
                </c:pt>
                <c:pt idx="3564">
                  <c:v>77.289820718890752</c:v>
                </c:pt>
                <c:pt idx="3565">
                  <c:v>77.288400600547547</c:v>
                </c:pt>
                <c:pt idx="3566">
                  <c:v>77.287687008743262</c:v>
                </c:pt>
                <c:pt idx="3567">
                  <c:v>77.286266890400071</c:v>
                </c:pt>
                <c:pt idx="3568">
                  <c:v>77.284684270952923</c:v>
                </c:pt>
                <c:pt idx="3569">
                  <c:v>77.283497306367565</c:v>
                </c:pt>
                <c:pt idx="3570">
                  <c:v>77.282084253289753</c:v>
                </c:pt>
                <c:pt idx="3571">
                  <c:v>77.279915216815326</c:v>
                </c:pt>
                <c:pt idx="3572">
                  <c:v>77.278071182548786</c:v>
                </c:pt>
                <c:pt idx="3573">
                  <c:v>77.27651682416321</c:v>
                </c:pt>
                <c:pt idx="3574">
                  <c:v>77.275089640554626</c:v>
                </c:pt>
                <c:pt idx="3575">
                  <c:v>77.273012452530239</c:v>
                </c:pt>
                <c:pt idx="3576">
                  <c:v>77.271903205864163</c:v>
                </c:pt>
                <c:pt idx="3577">
                  <c:v>77.270094497924589</c:v>
                </c:pt>
                <c:pt idx="3578">
                  <c:v>77.269062969177781</c:v>
                </c:pt>
                <c:pt idx="3579">
                  <c:v>77.268080897288712</c:v>
                </c:pt>
                <c:pt idx="3580">
                  <c:v>77.266724366334003</c:v>
                </c:pt>
                <c:pt idx="3581">
                  <c:v>77.265869469221926</c:v>
                </c:pt>
                <c:pt idx="3582">
                  <c:v>77.264067826547731</c:v>
                </c:pt>
                <c:pt idx="3583">
                  <c:v>77.262746621919987</c:v>
                </c:pt>
                <c:pt idx="3584">
                  <c:v>77.260457475933947</c:v>
                </c:pt>
                <c:pt idx="3585">
                  <c:v>77.258924313344508</c:v>
                </c:pt>
                <c:pt idx="3586">
                  <c:v>77.256719950543143</c:v>
                </c:pt>
                <c:pt idx="3587">
                  <c:v>77.255250375342214</c:v>
                </c:pt>
                <c:pt idx="3588">
                  <c:v>77.253590037975798</c:v>
                </c:pt>
                <c:pt idx="3589">
                  <c:v>77.251526980482211</c:v>
                </c:pt>
                <c:pt idx="3590">
                  <c:v>77.250311754835295</c:v>
                </c:pt>
                <c:pt idx="3591">
                  <c:v>77.249167181842253</c:v>
                </c:pt>
                <c:pt idx="3592">
                  <c:v>77.247810650887573</c:v>
                </c:pt>
                <c:pt idx="3593">
                  <c:v>77.246984014837054</c:v>
                </c:pt>
                <c:pt idx="3594">
                  <c:v>77.246150313521156</c:v>
                </c:pt>
                <c:pt idx="3595">
                  <c:v>77.245344873266802</c:v>
                </c:pt>
                <c:pt idx="3596">
                  <c:v>77.244673673054848</c:v>
                </c:pt>
                <c:pt idx="3597">
                  <c:v>77.243945950719763</c:v>
                </c:pt>
                <c:pt idx="3598">
                  <c:v>77.243211163119312</c:v>
                </c:pt>
                <c:pt idx="3599">
                  <c:v>77.24249050604962</c:v>
                </c:pt>
                <c:pt idx="3600">
                  <c:v>77.241084518237216</c:v>
                </c:pt>
                <c:pt idx="3601">
                  <c:v>77.240370926432917</c:v>
                </c:pt>
                <c:pt idx="3602">
                  <c:v>77.238957873355119</c:v>
                </c:pt>
                <c:pt idx="3603">
                  <c:v>77.23824428155082</c:v>
                </c:pt>
                <c:pt idx="3604">
                  <c:v>77.236838293738401</c:v>
                </c:pt>
                <c:pt idx="3605">
                  <c:v>77.236131767199495</c:v>
                </c:pt>
                <c:pt idx="3606">
                  <c:v>77.234711648856319</c:v>
                </c:pt>
                <c:pt idx="3607">
                  <c:v>77.234005122317413</c:v>
                </c:pt>
                <c:pt idx="3608">
                  <c:v>77.232592069239587</c:v>
                </c:pt>
                <c:pt idx="3609">
                  <c:v>77.231885542700695</c:v>
                </c:pt>
                <c:pt idx="3610">
                  <c:v>77.231179016161789</c:v>
                </c:pt>
                <c:pt idx="3611">
                  <c:v>77.230472489622883</c:v>
                </c:pt>
                <c:pt idx="3612">
                  <c:v>77.229059436545086</c:v>
                </c:pt>
                <c:pt idx="3613">
                  <c:v>77.228345844740787</c:v>
                </c:pt>
                <c:pt idx="3614">
                  <c:v>77.227512143424889</c:v>
                </c:pt>
                <c:pt idx="3615">
                  <c:v>77.226395831493406</c:v>
                </c:pt>
                <c:pt idx="3616">
                  <c:v>77.225138214254173</c:v>
                </c:pt>
                <c:pt idx="3617">
                  <c:v>77.223400158968474</c:v>
                </c:pt>
                <c:pt idx="3618">
                  <c:v>77.223322441049191</c:v>
                </c:pt>
                <c:pt idx="3619">
                  <c:v>77.222622979775679</c:v>
                </c:pt>
                <c:pt idx="3620">
                  <c:v>77.221958844829103</c:v>
                </c:pt>
                <c:pt idx="3621">
                  <c:v>77.221626777355823</c:v>
                </c:pt>
                <c:pt idx="3622">
                  <c:v>77.220771880243745</c:v>
                </c:pt>
                <c:pt idx="3623">
                  <c:v>77.219584915658388</c:v>
                </c:pt>
                <c:pt idx="3624">
                  <c:v>77.217599576084069</c:v>
                </c:pt>
                <c:pt idx="3625">
                  <c:v>77.215910977656108</c:v>
                </c:pt>
                <c:pt idx="3626">
                  <c:v>77.214469663516738</c:v>
                </c:pt>
                <c:pt idx="3627">
                  <c:v>77.212399540757744</c:v>
                </c:pt>
                <c:pt idx="3628">
                  <c:v>77.211078336129987</c:v>
                </c:pt>
                <c:pt idx="3629">
                  <c:v>77.209841914686905</c:v>
                </c:pt>
                <c:pt idx="3630">
                  <c:v>77.208711472224678</c:v>
                </c:pt>
                <c:pt idx="3631">
                  <c:v>77.206952221142799</c:v>
                </c:pt>
                <c:pt idx="3632">
                  <c:v>77.205956018722958</c:v>
                </c:pt>
                <c:pt idx="3633">
                  <c:v>77.204592422502856</c:v>
                </c:pt>
                <c:pt idx="3634">
                  <c:v>77.203801112779288</c:v>
                </c:pt>
                <c:pt idx="3635">
                  <c:v>77.2030168683211</c:v>
                </c:pt>
                <c:pt idx="3636">
                  <c:v>77.202953280932618</c:v>
                </c:pt>
                <c:pt idx="3637">
                  <c:v>77.202720127174771</c:v>
                </c:pt>
                <c:pt idx="3638">
                  <c:v>77.201462509935524</c:v>
                </c:pt>
                <c:pt idx="3639">
                  <c:v>77.200021195796168</c:v>
                </c:pt>
                <c:pt idx="3640">
                  <c:v>77.197838028790954</c:v>
                </c:pt>
                <c:pt idx="3641">
                  <c:v>77.195951602932098</c:v>
                </c:pt>
                <c:pt idx="3642">
                  <c:v>77.194397244546479</c:v>
                </c:pt>
                <c:pt idx="3643">
                  <c:v>77.192270599664397</c:v>
                </c:pt>
                <c:pt idx="3644">
                  <c:v>77.190914068709702</c:v>
                </c:pt>
                <c:pt idx="3645">
                  <c:v>77.190582001236422</c:v>
                </c:pt>
                <c:pt idx="3646">
                  <c:v>77.18952221142807</c:v>
                </c:pt>
                <c:pt idx="3647">
                  <c:v>77.187805351938536</c:v>
                </c:pt>
                <c:pt idx="3648">
                  <c:v>77.186851541110997</c:v>
                </c:pt>
                <c:pt idx="3649">
                  <c:v>77.185226530071532</c:v>
                </c:pt>
                <c:pt idx="3650">
                  <c:v>77.183919455974561</c:v>
                </c:pt>
                <c:pt idx="3651">
                  <c:v>77.182428684977481</c:v>
                </c:pt>
                <c:pt idx="3652">
                  <c:v>77.180902587653449</c:v>
                </c:pt>
                <c:pt idx="3653">
                  <c:v>77.179037357590744</c:v>
                </c:pt>
                <c:pt idx="3654">
                  <c:v>77.177475933939775</c:v>
                </c:pt>
                <c:pt idx="3655">
                  <c:v>77.176041685065798</c:v>
                </c:pt>
                <c:pt idx="3656">
                  <c:v>77.174678088845695</c:v>
                </c:pt>
                <c:pt idx="3657">
                  <c:v>77.17294003356001</c:v>
                </c:pt>
                <c:pt idx="3658">
                  <c:v>77.171873178486265</c:v>
                </c:pt>
                <c:pt idx="3659">
                  <c:v>77.170862845535623</c:v>
                </c:pt>
                <c:pt idx="3660">
                  <c:v>77.169195442903813</c:v>
                </c:pt>
                <c:pt idx="3661">
                  <c:v>77.168538373222631</c:v>
                </c:pt>
                <c:pt idx="3662">
                  <c:v>77.167768259295229</c:v>
                </c:pt>
                <c:pt idx="3663">
                  <c:v>77.16769760664134</c:v>
                </c:pt>
                <c:pt idx="3664">
                  <c:v>77.166941623244711</c:v>
                </c:pt>
                <c:pt idx="3665">
                  <c:v>77.166249227236591</c:v>
                </c:pt>
                <c:pt idx="3666">
                  <c:v>77.165535635432306</c:v>
                </c:pt>
                <c:pt idx="3667">
                  <c:v>77.164814978362628</c:v>
                </c:pt>
                <c:pt idx="3668">
                  <c:v>77.16409432129295</c:v>
                </c:pt>
                <c:pt idx="3669">
                  <c:v>77.162688333480517</c:v>
                </c:pt>
                <c:pt idx="3670">
                  <c:v>77.161981806941611</c:v>
                </c:pt>
                <c:pt idx="3671">
                  <c:v>77.161268215137326</c:v>
                </c:pt>
                <c:pt idx="3672">
                  <c:v>77.159855162059529</c:v>
                </c:pt>
                <c:pt idx="3673">
                  <c:v>77.15914157025523</c:v>
                </c:pt>
                <c:pt idx="3674">
                  <c:v>77.158307868939332</c:v>
                </c:pt>
                <c:pt idx="3675">
                  <c:v>77.156449704142005</c:v>
                </c:pt>
                <c:pt idx="3676">
                  <c:v>77.155043716329601</c:v>
                </c:pt>
                <c:pt idx="3677">
                  <c:v>77.153581206394065</c:v>
                </c:pt>
                <c:pt idx="3678">
                  <c:v>77.151758367923691</c:v>
                </c:pt>
                <c:pt idx="3679">
                  <c:v>77.150204009538115</c:v>
                </c:pt>
                <c:pt idx="3680">
                  <c:v>77.148769760664138</c:v>
                </c:pt>
                <c:pt idx="3681">
                  <c:v>77.147392033913263</c:v>
                </c:pt>
                <c:pt idx="3682">
                  <c:v>77.147660513998062</c:v>
                </c:pt>
                <c:pt idx="3683">
                  <c:v>77.146544202066593</c:v>
                </c:pt>
                <c:pt idx="3684">
                  <c:v>77.146205069327905</c:v>
                </c:pt>
                <c:pt idx="3685">
                  <c:v>77.145922458712349</c:v>
                </c:pt>
                <c:pt idx="3686">
                  <c:v>77.145971915570058</c:v>
                </c:pt>
                <c:pt idx="3687">
                  <c:v>77.145187671111898</c:v>
                </c:pt>
                <c:pt idx="3688">
                  <c:v>77.144403426653696</c:v>
                </c:pt>
                <c:pt idx="3689">
                  <c:v>77.143640377991687</c:v>
                </c:pt>
                <c:pt idx="3690">
                  <c:v>77.142947981983582</c:v>
                </c:pt>
                <c:pt idx="3691">
                  <c:v>77.141457210986488</c:v>
                </c:pt>
                <c:pt idx="3692">
                  <c:v>77.140411551708922</c:v>
                </c:pt>
                <c:pt idx="3693">
                  <c:v>77.139132738673496</c:v>
                </c:pt>
                <c:pt idx="3694">
                  <c:v>77.138560452176989</c:v>
                </c:pt>
                <c:pt idx="3695">
                  <c:v>77.137634902411008</c:v>
                </c:pt>
                <c:pt idx="3696">
                  <c:v>77.136878919014393</c:v>
                </c:pt>
                <c:pt idx="3697">
                  <c:v>77.136186523006259</c:v>
                </c:pt>
                <c:pt idx="3698">
                  <c:v>77.135748476552152</c:v>
                </c:pt>
                <c:pt idx="3699">
                  <c:v>77.134476728782133</c:v>
                </c:pt>
                <c:pt idx="3700">
                  <c:v>77.133678353793158</c:v>
                </c:pt>
                <c:pt idx="3701">
                  <c:v>77.132646825046351</c:v>
                </c:pt>
                <c:pt idx="3702">
                  <c:v>77.131360946745545</c:v>
                </c:pt>
                <c:pt idx="3703">
                  <c:v>77.130032676852409</c:v>
                </c:pt>
                <c:pt idx="3704">
                  <c:v>77.1286902764285</c:v>
                </c:pt>
                <c:pt idx="3705">
                  <c:v>77.128061467808891</c:v>
                </c:pt>
                <c:pt idx="3706">
                  <c:v>77.127029939062083</c:v>
                </c:pt>
                <c:pt idx="3707">
                  <c:v>77.125687538638175</c:v>
                </c:pt>
                <c:pt idx="3708">
                  <c:v>77.124486443522045</c:v>
                </c:pt>
                <c:pt idx="3709">
                  <c:v>77.12335600105979</c:v>
                </c:pt>
                <c:pt idx="3710">
                  <c:v>77.122529365009271</c:v>
                </c:pt>
                <c:pt idx="3711">
                  <c:v>77.120515764373394</c:v>
                </c:pt>
                <c:pt idx="3712">
                  <c:v>77.118982601783969</c:v>
                </c:pt>
                <c:pt idx="3713">
                  <c:v>77.117421178132986</c:v>
                </c:pt>
                <c:pt idx="3714">
                  <c:v>77.115605404928019</c:v>
                </c:pt>
                <c:pt idx="3715">
                  <c:v>77.114743442550562</c:v>
                </c:pt>
                <c:pt idx="3716">
                  <c:v>77.11328799788042</c:v>
                </c:pt>
                <c:pt idx="3717">
                  <c:v>77.111903205864166</c:v>
                </c:pt>
                <c:pt idx="3718">
                  <c:v>77.111507551002376</c:v>
                </c:pt>
                <c:pt idx="3719">
                  <c:v>77.110405369601693</c:v>
                </c:pt>
                <c:pt idx="3720">
                  <c:v>77.109366775589507</c:v>
                </c:pt>
                <c:pt idx="3721">
                  <c:v>77.108384703700423</c:v>
                </c:pt>
                <c:pt idx="3722">
                  <c:v>77.10702110748035</c:v>
                </c:pt>
                <c:pt idx="3723">
                  <c:v>77.106243928287554</c:v>
                </c:pt>
                <c:pt idx="3724">
                  <c:v>77.10545968382938</c:v>
                </c:pt>
                <c:pt idx="3725">
                  <c:v>77.104696635167343</c:v>
                </c:pt>
                <c:pt idx="3726">
                  <c:v>77.104011304424603</c:v>
                </c:pt>
                <c:pt idx="3727">
                  <c:v>77.103290647354939</c:v>
                </c:pt>
                <c:pt idx="3728">
                  <c:v>77.103276516824167</c:v>
                </c:pt>
                <c:pt idx="3729">
                  <c:v>77.102555859754474</c:v>
                </c:pt>
                <c:pt idx="3730">
                  <c:v>77.101856398480962</c:v>
                </c:pt>
                <c:pt idx="3731">
                  <c:v>77.100443345403164</c:v>
                </c:pt>
                <c:pt idx="3732">
                  <c:v>77.099729753598865</c:v>
                </c:pt>
                <c:pt idx="3733">
                  <c:v>77.099023227059959</c:v>
                </c:pt>
                <c:pt idx="3734">
                  <c:v>77.098281374194116</c:v>
                </c:pt>
                <c:pt idx="3735">
                  <c:v>77.097348759162756</c:v>
                </c:pt>
                <c:pt idx="3736">
                  <c:v>77.096182990373578</c:v>
                </c:pt>
                <c:pt idx="3737">
                  <c:v>77.095688421796339</c:v>
                </c:pt>
                <c:pt idx="3738">
                  <c:v>77.09464276251876</c:v>
                </c:pt>
                <c:pt idx="3739">
                  <c:v>77.094261238187755</c:v>
                </c:pt>
                <c:pt idx="3740">
                  <c:v>77.093674821160462</c:v>
                </c:pt>
                <c:pt idx="3741">
                  <c:v>77.093003620948508</c:v>
                </c:pt>
                <c:pt idx="3742">
                  <c:v>77.091802525832378</c:v>
                </c:pt>
                <c:pt idx="3743">
                  <c:v>77.08981718625806</c:v>
                </c:pt>
                <c:pt idx="3744">
                  <c:v>77.088559569018798</c:v>
                </c:pt>
                <c:pt idx="3745">
                  <c:v>77.087337278106503</c:v>
                </c:pt>
                <c:pt idx="3746">
                  <c:v>77.086086726132649</c:v>
                </c:pt>
                <c:pt idx="3747">
                  <c:v>77.084977479466573</c:v>
                </c:pt>
                <c:pt idx="3748">
                  <c:v>77.083953015985173</c:v>
                </c:pt>
                <c:pt idx="3749">
                  <c:v>77.082978009361483</c:v>
                </c:pt>
                <c:pt idx="3750">
                  <c:v>77.082313874414908</c:v>
                </c:pt>
                <c:pt idx="3751">
                  <c:v>77.082158438576357</c:v>
                </c:pt>
                <c:pt idx="3752">
                  <c:v>77.081727457387615</c:v>
                </c:pt>
                <c:pt idx="3753">
                  <c:v>77.080377991698299</c:v>
                </c:pt>
                <c:pt idx="3754">
                  <c:v>77.079028526009012</c:v>
                </c:pt>
                <c:pt idx="3755">
                  <c:v>77.077127969619369</c:v>
                </c:pt>
                <c:pt idx="3756">
                  <c:v>77.07583502605317</c:v>
                </c:pt>
                <c:pt idx="3757">
                  <c:v>77.07443610350613</c:v>
                </c:pt>
                <c:pt idx="3758">
                  <c:v>77.073015985162954</c:v>
                </c:pt>
                <c:pt idx="3759">
                  <c:v>77.071694780535196</c:v>
                </c:pt>
                <c:pt idx="3760">
                  <c:v>77.070437163295935</c:v>
                </c:pt>
                <c:pt idx="3761">
                  <c:v>77.069935529453318</c:v>
                </c:pt>
                <c:pt idx="3762">
                  <c:v>77.068889870175738</c:v>
                </c:pt>
                <c:pt idx="3763">
                  <c:v>77.06857193323323</c:v>
                </c:pt>
                <c:pt idx="3764">
                  <c:v>77.068317583679232</c:v>
                </c:pt>
                <c:pt idx="3765">
                  <c:v>77.068098560452171</c:v>
                </c:pt>
                <c:pt idx="3766">
                  <c:v>77.068140952044502</c:v>
                </c:pt>
                <c:pt idx="3767">
                  <c:v>77.068077364656006</c:v>
                </c:pt>
                <c:pt idx="3768">
                  <c:v>77.068020842532889</c:v>
                </c:pt>
                <c:pt idx="3769">
                  <c:v>77.067985516205937</c:v>
                </c:pt>
                <c:pt idx="3770">
                  <c:v>77.067250728605501</c:v>
                </c:pt>
                <c:pt idx="3771">
                  <c:v>77.066558332597367</c:v>
                </c:pt>
                <c:pt idx="3772">
                  <c:v>77.065851806058461</c:v>
                </c:pt>
                <c:pt idx="3773">
                  <c:v>77.065138214254176</c:v>
                </c:pt>
                <c:pt idx="3774">
                  <c:v>77.064424622449891</c:v>
                </c:pt>
                <c:pt idx="3775">
                  <c:v>77.062976243045114</c:v>
                </c:pt>
                <c:pt idx="3776">
                  <c:v>77.062043628013768</c:v>
                </c:pt>
                <c:pt idx="3777">
                  <c:v>77.06081427183608</c:v>
                </c:pt>
                <c:pt idx="3778">
                  <c:v>77.060114810562567</c:v>
                </c:pt>
                <c:pt idx="3779">
                  <c:v>77.059111542877332</c:v>
                </c:pt>
                <c:pt idx="3780">
                  <c:v>77.057578380287907</c:v>
                </c:pt>
                <c:pt idx="3781">
                  <c:v>77.056822396891278</c:v>
                </c:pt>
                <c:pt idx="3782">
                  <c:v>77.055402278548087</c:v>
                </c:pt>
                <c:pt idx="3783">
                  <c:v>77.053996290735682</c:v>
                </c:pt>
                <c:pt idx="3784">
                  <c:v>77.052759869292601</c:v>
                </c:pt>
                <c:pt idx="3785">
                  <c:v>77.051629426830345</c:v>
                </c:pt>
                <c:pt idx="3786">
                  <c:v>77.049856045217695</c:v>
                </c:pt>
                <c:pt idx="3787">
                  <c:v>77.049206040801906</c:v>
                </c:pt>
                <c:pt idx="3788">
                  <c:v>77.048393535282159</c:v>
                </c:pt>
                <c:pt idx="3789">
                  <c:v>77.047588095027805</c:v>
                </c:pt>
                <c:pt idx="3790">
                  <c:v>77.047510377108551</c:v>
                </c:pt>
                <c:pt idx="3791">
                  <c:v>77.047531572904703</c:v>
                </c:pt>
                <c:pt idx="3792">
                  <c:v>77.046810915835025</c:v>
                </c:pt>
                <c:pt idx="3793">
                  <c:v>77.046789720038859</c:v>
                </c:pt>
                <c:pt idx="3794">
                  <c:v>77.046775589508087</c:v>
                </c:pt>
                <c:pt idx="3795">
                  <c:v>77.046782654773466</c:v>
                </c:pt>
                <c:pt idx="3796">
                  <c:v>77.046782654773466</c:v>
                </c:pt>
                <c:pt idx="3797">
                  <c:v>77.046775589508087</c:v>
                </c:pt>
                <c:pt idx="3798">
                  <c:v>77.046775589508087</c:v>
                </c:pt>
                <c:pt idx="3799">
                  <c:v>77.046069062969181</c:v>
                </c:pt>
                <c:pt idx="3800">
                  <c:v>77.045362536430275</c:v>
                </c:pt>
                <c:pt idx="3801">
                  <c:v>77.044656009891369</c:v>
                </c:pt>
                <c:pt idx="3802">
                  <c:v>77.043949483352463</c:v>
                </c:pt>
                <c:pt idx="3803">
                  <c:v>77.0425152344785</c:v>
                </c:pt>
                <c:pt idx="3804">
                  <c:v>77.041646206835651</c:v>
                </c:pt>
                <c:pt idx="3805">
                  <c:v>77.039766846242145</c:v>
                </c:pt>
                <c:pt idx="3806">
                  <c:v>77.039081515499419</c:v>
                </c:pt>
                <c:pt idx="3807">
                  <c:v>77.037414112867609</c:v>
                </c:pt>
                <c:pt idx="3808">
                  <c:v>77.03658747681709</c:v>
                </c:pt>
                <c:pt idx="3809">
                  <c:v>77.035117901616175</c:v>
                </c:pt>
                <c:pt idx="3810">
                  <c:v>77.034390179281104</c:v>
                </c:pt>
                <c:pt idx="3811">
                  <c:v>77.033620065353702</c:v>
                </c:pt>
                <c:pt idx="3812">
                  <c:v>77.033054844122574</c:v>
                </c:pt>
                <c:pt idx="3813">
                  <c:v>77.032602667137681</c:v>
                </c:pt>
                <c:pt idx="3814">
                  <c:v>77.032221142806677</c:v>
                </c:pt>
                <c:pt idx="3815">
                  <c:v>77.031571138390888</c:v>
                </c:pt>
                <c:pt idx="3816">
                  <c:v>77.030758632871141</c:v>
                </c:pt>
                <c:pt idx="3817">
                  <c:v>77.029946127351408</c:v>
                </c:pt>
                <c:pt idx="3818">
                  <c:v>77.029154817627841</c:v>
                </c:pt>
                <c:pt idx="3819">
                  <c:v>77.028476552150494</c:v>
                </c:pt>
                <c:pt idx="3820">
                  <c:v>77.027748829815408</c:v>
                </c:pt>
                <c:pt idx="3821">
                  <c:v>77.027021107480337</c:v>
                </c:pt>
                <c:pt idx="3822">
                  <c:v>77.026300450410673</c:v>
                </c:pt>
                <c:pt idx="3823">
                  <c:v>77.025530336483257</c:v>
                </c:pt>
                <c:pt idx="3824">
                  <c:v>77.025911860814261</c:v>
                </c:pt>
                <c:pt idx="3825">
                  <c:v>77.024597721451912</c:v>
                </c:pt>
                <c:pt idx="3826">
                  <c:v>77.02386999911684</c:v>
                </c:pt>
                <c:pt idx="3827">
                  <c:v>77.022824339839261</c:v>
                </c:pt>
                <c:pt idx="3828">
                  <c:v>77.021983573257955</c:v>
                </c:pt>
                <c:pt idx="3829">
                  <c:v>77.021241720392112</c:v>
                </c:pt>
                <c:pt idx="3830">
                  <c:v>77.020542259118599</c:v>
                </c:pt>
                <c:pt idx="3831">
                  <c:v>77.019249315552415</c:v>
                </c:pt>
                <c:pt idx="3832">
                  <c:v>77.018062350967057</c:v>
                </c:pt>
                <c:pt idx="3833">
                  <c:v>77.016967234831768</c:v>
                </c:pt>
                <c:pt idx="3834">
                  <c:v>77.01593570608496</c:v>
                </c:pt>
                <c:pt idx="3835">
                  <c:v>77.015285701669171</c:v>
                </c:pt>
                <c:pt idx="3836">
                  <c:v>77.013780800141291</c:v>
                </c:pt>
                <c:pt idx="3837">
                  <c:v>77.012982425152344</c:v>
                </c:pt>
                <c:pt idx="3838">
                  <c:v>77.012212311224943</c:v>
                </c:pt>
                <c:pt idx="3839">
                  <c:v>77.012176984897991</c:v>
                </c:pt>
                <c:pt idx="3840">
                  <c:v>77.011943831140158</c:v>
                </c:pt>
                <c:pt idx="3841">
                  <c:v>77.011406870970589</c:v>
                </c:pt>
                <c:pt idx="3842">
                  <c:v>77.009965556831233</c:v>
                </c:pt>
                <c:pt idx="3843">
                  <c:v>77.00920250816921</c:v>
                </c:pt>
                <c:pt idx="3844">
                  <c:v>77.008022608849245</c:v>
                </c:pt>
                <c:pt idx="3845">
                  <c:v>77.007174777002575</c:v>
                </c:pt>
                <c:pt idx="3846">
                  <c:v>77.006461185198276</c:v>
                </c:pt>
                <c:pt idx="3847">
                  <c:v>77.005104654243581</c:v>
                </c:pt>
                <c:pt idx="3848">
                  <c:v>77.00477965203568</c:v>
                </c:pt>
                <c:pt idx="3849">
                  <c:v>77.004419323500841</c:v>
                </c:pt>
                <c:pt idx="3850">
                  <c:v>77.003408990550199</c:v>
                </c:pt>
                <c:pt idx="3851">
                  <c:v>77.002455179722674</c:v>
                </c:pt>
                <c:pt idx="3852">
                  <c:v>77.001798110041506</c:v>
                </c:pt>
                <c:pt idx="3853">
                  <c:v>77.001727457387602</c:v>
                </c:pt>
                <c:pt idx="3854">
                  <c:v>77.0009573434602</c:v>
                </c:pt>
                <c:pt idx="3855">
                  <c:v>77.000194294798192</c:v>
                </c:pt>
                <c:pt idx="3856">
                  <c:v>77.000215490594357</c:v>
                </c:pt>
                <c:pt idx="3857">
                  <c:v>76.999395919809245</c:v>
                </c:pt>
                <c:pt idx="3858">
                  <c:v>76.998293738408549</c:v>
                </c:pt>
                <c:pt idx="3859">
                  <c:v>76.997707321381256</c:v>
                </c:pt>
                <c:pt idx="3860">
                  <c:v>76.996647531572904</c:v>
                </c:pt>
                <c:pt idx="3861">
                  <c:v>76.996400247284285</c:v>
                </c:pt>
                <c:pt idx="3862">
                  <c:v>76.995926874503226</c:v>
                </c:pt>
                <c:pt idx="3863">
                  <c:v>76.994570343548517</c:v>
                </c:pt>
                <c:pt idx="3864">
                  <c:v>76.994040448644341</c:v>
                </c:pt>
                <c:pt idx="3865">
                  <c:v>76.993446966351655</c:v>
                </c:pt>
                <c:pt idx="3866">
                  <c:v>76.992860549324377</c:v>
                </c:pt>
                <c:pt idx="3867">
                  <c:v>76.992302393358642</c:v>
                </c:pt>
                <c:pt idx="3868">
                  <c:v>76.991652388942853</c:v>
                </c:pt>
                <c:pt idx="3869">
                  <c:v>76.991193146692567</c:v>
                </c:pt>
                <c:pt idx="3870">
                  <c:v>76.990832818157713</c:v>
                </c:pt>
                <c:pt idx="3871">
                  <c:v>76.990521946480612</c:v>
                </c:pt>
                <c:pt idx="3872">
                  <c:v>76.990564338072943</c:v>
                </c:pt>
                <c:pt idx="3873">
                  <c:v>76.989773028349362</c:v>
                </c:pt>
                <c:pt idx="3874">
                  <c:v>76.9896882451647</c:v>
                </c:pt>
                <c:pt idx="3875">
                  <c:v>76.988911065971905</c:v>
                </c:pt>
                <c:pt idx="3876">
                  <c:v>76.988225735229179</c:v>
                </c:pt>
                <c:pt idx="3877">
                  <c:v>76.987505078159487</c:v>
                </c:pt>
                <c:pt idx="3878">
                  <c:v>76.986784421089823</c:v>
                </c:pt>
                <c:pt idx="3879">
                  <c:v>76.986063764020145</c:v>
                </c:pt>
                <c:pt idx="3880">
                  <c:v>76.984657776207712</c:v>
                </c:pt>
                <c:pt idx="3881">
                  <c:v>76.984650710942333</c:v>
                </c:pt>
                <c:pt idx="3882">
                  <c:v>76.983944184403427</c:v>
                </c:pt>
                <c:pt idx="3883">
                  <c:v>76.983237657864521</c:v>
                </c:pt>
                <c:pt idx="3884">
                  <c:v>76.983223527333735</c:v>
                </c:pt>
                <c:pt idx="3885">
                  <c:v>76.983096352556743</c:v>
                </c:pt>
                <c:pt idx="3886">
                  <c:v>76.982644175571835</c:v>
                </c:pt>
                <c:pt idx="3887">
                  <c:v>76.981958844829109</c:v>
                </c:pt>
                <c:pt idx="3888">
                  <c:v>76.98099796873619</c:v>
                </c:pt>
                <c:pt idx="3889">
                  <c:v>76.980164267420292</c:v>
                </c:pt>
                <c:pt idx="3890">
                  <c:v>76.979387088227497</c:v>
                </c:pt>
                <c:pt idx="3891">
                  <c:v>76.978638170096275</c:v>
                </c:pt>
                <c:pt idx="3892">
                  <c:v>76.977818599311135</c:v>
                </c:pt>
                <c:pt idx="3893">
                  <c:v>76.977225117018449</c:v>
                </c:pt>
                <c:pt idx="3894">
                  <c:v>76.976758809502769</c:v>
                </c:pt>
                <c:pt idx="3895">
                  <c:v>76.975656628102087</c:v>
                </c:pt>
                <c:pt idx="3896">
                  <c:v>76.975713150225204</c:v>
                </c:pt>
                <c:pt idx="3897">
                  <c:v>76.974187052901172</c:v>
                </c:pt>
                <c:pt idx="3898">
                  <c:v>76.973367482116061</c:v>
                </c:pt>
                <c:pt idx="3899">
                  <c:v>76.972576172392479</c:v>
                </c:pt>
                <c:pt idx="3900">
                  <c:v>76.971897906915117</c:v>
                </c:pt>
                <c:pt idx="3901">
                  <c:v>76.971170184580046</c:v>
                </c:pt>
                <c:pt idx="3902">
                  <c:v>76.970442462244989</c:v>
                </c:pt>
                <c:pt idx="3903">
                  <c:v>76.969721805175311</c:v>
                </c:pt>
                <c:pt idx="3904">
                  <c:v>76.968570166916891</c:v>
                </c:pt>
                <c:pt idx="3905">
                  <c:v>76.968669080632338</c:v>
                </c:pt>
                <c:pt idx="3906">
                  <c:v>76.967524507639325</c:v>
                </c:pt>
                <c:pt idx="3907">
                  <c:v>76.967248962289148</c:v>
                </c:pt>
                <c:pt idx="3908">
                  <c:v>76.966288086196229</c:v>
                </c:pt>
                <c:pt idx="3909">
                  <c:v>76.965510907003448</c:v>
                </c:pt>
                <c:pt idx="3910">
                  <c:v>76.964832641526101</c:v>
                </c:pt>
                <c:pt idx="3911">
                  <c:v>76.964189702375691</c:v>
                </c:pt>
                <c:pt idx="3912">
                  <c:v>76.963681003267681</c:v>
                </c:pt>
                <c:pt idx="3913">
                  <c:v>76.963214695752015</c:v>
                </c:pt>
                <c:pt idx="3914">
                  <c:v>76.962826106155617</c:v>
                </c:pt>
                <c:pt idx="3915">
                  <c:v>76.96247990815155</c:v>
                </c:pt>
                <c:pt idx="3916">
                  <c:v>76.962402190232268</c:v>
                </c:pt>
                <c:pt idx="3917">
                  <c:v>76.962253819659111</c:v>
                </c:pt>
                <c:pt idx="3918">
                  <c:v>76.962119579616711</c:v>
                </c:pt>
                <c:pt idx="3919">
                  <c:v>76.962013600635871</c:v>
                </c:pt>
                <c:pt idx="3920">
                  <c:v>76.962041861697429</c:v>
                </c:pt>
                <c:pt idx="3921">
                  <c:v>76.962013600635871</c:v>
                </c:pt>
                <c:pt idx="3922">
                  <c:v>76.961985339574312</c:v>
                </c:pt>
                <c:pt idx="3923">
                  <c:v>76.961964143778147</c:v>
                </c:pt>
                <c:pt idx="3924">
                  <c:v>76.96197120904354</c:v>
                </c:pt>
                <c:pt idx="3925">
                  <c:v>76.961257617239255</c:v>
                </c:pt>
                <c:pt idx="3926">
                  <c:v>76.960544025434956</c:v>
                </c:pt>
                <c:pt idx="3927">
                  <c:v>76.959837498896036</c:v>
                </c:pt>
                <c:pt idx="3928">
                  <c:v>76.958424445818238</c:v>
                </c:pt>
                <c:pt idx="3929">
                  <c:v>76.957011392740441</c:v>
                </c:pt>
                <c:pt idx="3930">
                  <c:v>76.956304866201535</c:v>
                </c:pt>
                <c:pt idx="3931">
                  <c:v>76.955598339662629</c:v>
                </c:pt>
                <c:pt idx="3932">
                  <c:v>76.954891813123723</c:v>
                </c:pt>
                <c:pt idx="3933">
                  <c:v>76.954637463569725</c:v>
                </c:pt>
                <c:pt idx="3934">
                  <c:v>76.954100503400156</c:v>
                </c:pt>
                <c:pt idx="3935">
                  <c:v>76.952673319791572</c:v>
                </c:pt>
                <c:pt idx="3936">
                  <c:v>76.951910271129549</c:v>
                </c:pt>
                <c:pt idx="3937">
                  <c:v>76.950730371809584</c:v>
                </c:pt>
                <c:pt idx="3938">
                  <c:v>76.949889605228293</c:v>
                </c:pt>
                <c:pt idx="3939">
                  <c:v>76.949168948158615</c:v>
                </c:pt>
                <c:pt idx="3940">
                  <c:v>76.948526009008219</c:v>
                </c:pt>
                <c:pt idx="3941">
                  <c:v>76.948193941534925</c:v>
                </c:pt>
                <c:pt idx="3942">
                  <c:v>76.947833613000086</c:v>
                </c:pt>
                <c:pt idx="3943">
                  <c:v>76.947536871853742</c:v>
                </c:pt>
                <c:pt idx="3944">
                  <c:v>76.94728252229973</c:v>
                </c:pt>
                <c:pt idx="3945">
                  <c:v>76.947331979157454</c:v>
                </c:pt>
                <c:pt idx="3946">
                  <c:v>76.947268391768972</c:v>
                </c:pt>
                <c:pt idx="3947">
                  <c:v>76.947197739115069</c:v>
                </c:pt>
                <c:pt idx="3948">
                  <c:v>76.947148282257331</c:v>
                </c:pt>
                <c:pt idx="3949">
                  <c:v>76.946872736907181</c:v>
                </c:pt>
                <c:pt idx="3950">
                  <c:v>76.946293385145268</c:v>
                </c:pt>
                <c:pt idx="3951">
                  <c:v>76.945558597544817</c:v>
                </c:pt>
                <c:pt idx="3952">
                  <c:v>76.944781418352022</c:v>
                </c:pt>
                <c:pt idx="3953">
                  <c:v>76.943587388501271</c:v>
                </c:pt>
                <c:pt idx="3954">
                  <c:v>76.942732491389194</c:v>
                </c:pt>
                <c:pt idx="3955">
                  <c:v>76.941326503576775</c:v>
                </c:pt>
                <c:pt idx="3956">
                  <c:v>76.940012364214425</c:v>
                </c:pt>
                <c:pt idx="3957">
                  <c:v>76.939517795637201</c:v>
                </c:pt>
                <c:pt idx="3958">
                  <c:v>76.939729753598868</c:v>
                </c:pt>
                <c:pt idx="3959">
                  <c:v>76.939030292325356</c:v>
                </c:pt>
                <c:pt idx="3960">
                  <c:v>76.938888987017563</c:v>
                </c:pt>
                <c:pt idx="3961">
                  <c:v>76.938563984809676</c:v>
                </c:pt>
                <c:pt idx="3962">
                  <c:v>76.938521593217345</c:v>
                </c:pt>
                <c:pt idx="3963">
                  <c:v>76.939065618652307</c:v>
                </c:pt>
                <c:pt idx="3964">
                  <c:v>76.938881921752184</c:v>
                </c:pt>
                <c:pt idx="3965">
                  <c:v>76.93751832553211</c:v>
                </c:pt>
                <c:pt idx="3966">
                  <c:v>76.937892784597722</c:v>
                </c:pt>
                <c:pt idx="3967">
                  <c:v>76.937645500309102</c:v>
                </c:pt>
                <c:pt idx="3968">
                  <c:v>76.936727015808543</c:v>
                </c:pt>
                <c:pt idx="3969">
                  <c:v>76.936748211604709</c:v>
                </c:pt>
                <c:pt idx="3970">
                  <c:v>76.935971032411913</c:v>
                </c:pt>
                <c:pt idx="3971">
                  <c:v>76.935907445023403</c:v>
                </c:pt>
                <c:pt idx="3972">
                  <c:v>76.935151461626774</c:v>
                </c:pt>
                <c:pt idx="3973">
                  <c:v>76.935165592157546</c:v>
                </c:pt>
                <c:pt idx="3974">
                  <c:v>76.934444935087868</c:v>
                </c:pt>
                <c:pt idx="3975">
                  <c:v>76.934437869822489</c:v>
                </c:pt>
                <c:pt idx="3976">
                  <c:v>76.933717212752811</c:v>
                </c:pt>
                <c:pt idx="3977">
                  <c:v>76.93354764638346</c:v>
                </c:pt>
                <c:pt idx="3978">
                  <c:v>76.933067208337008</c:v>
                </c:pt>
                <c:pt idx="3979">
                  <c:v>76.932360681798102</c:v>
                </c:pt>
                <c:pt idx="3980">
                  <c:v>76.931604698401486</c:v>
                </c:pt>
                <c:pt idx="3981">
                  <c:v>76.930467190673852</c:v>
                </c:pt>
                <c:pt idx="3982">
                  <c:v>76.929619358827154</c:v>
                </c:pt>
                <c:pt idx="3983">
                  <c:v>76.928898701757475</c:v>
                </c:pt>
                <c:pt idx="3984">
                  <c:v>76.928234566810914</c:v>
                </c:pt>
                <c:pt idx="3985">
                  <c:v>76.927831846683745</c:v>
                </c:pt>
                <c:pt idx="3986">
                  <c:v>76.927436191821954</c:v>
                </c:pt>
                <c:pt idx="3987">
                  <c:v>76.927111189614067</c:v>
                </c:pt>
                <c:pt idx="3988">
                  <c:v>76.926835644263875</c:v>
                </c:pt>
                <c:pt idx="3989">
                  <c:v>76.926892166387006</c:v>
                </c:pt>
                <c:pt idx="3990">
                  <c:v>76.926800317936937</c:v>
                </c:pt>
                <c:pt idx="3991">
                  <c:v>76.926581294709877</c:v>
                </c:pt>
                <c:pt idx="3992">
                  <c:v>76.926192705113479</c:v>
                </c:pt>
                <c:pt idx="3993">
                  <c:v>76.925450852247636</c:v>
                </c:pt>
                <c:pt idx="3994">
                  <c:v>76.924723129912564</c:v>
                </c:pt>
                <c:pt idx="3995">
                  <c:v>76.924009538108265</c:v>
                </c:pt>
                <c:pt idx="3996">
                  <c:v>76.923310076834753</c:v>
                </c:pt>
                <c:pt idx="3997">
                  <c:v>76.922292678618732</c:v>
                </c:pt>
                <c:pt idx="3998">
                  <c:v>76.921628543672171</c:v>
                </c:pt>
                <c:pt idx="3999">
                  <c:v>76.921119844564146</c:v>
                </c:pt>
                <c:pt idx="4000">
                  <c:v>76.920702993906218</c:v>
                </c:pt>
                <c:pt idx="4001">
                  <c:v>76.920349730636758</c:v>
                </c:pt>
                <c:pt idx="4002">
                  <c:v>76.920512231740702</c:v>
                </c:pt>
                <c:pt idx="4003">
                  <c:v>76.920462774882964</c:v>
                </c:pt>
                <c:pt idx="4004">
                  <c:v>76.920392122229089</c:v>
                </c:pt>
                <c:pt idx="4005">
                  <c:v>76.920349730636758</c:v>
                </c:pt>
                <c:pt idx="4006">
                  <c:v>76.920370926432923</c:v>
                </c:pt>
                <c:pt idx="4007">
                  <c:v>76.919657334628624</c:v>
                </c:pt>
                <c:pt idx="4008">
                  <c:v>76.919650269363245</c:v>
                </c:pt>
                <c:pt idx="4009">
                  <c:v>76.918936677558946</c:v>
                </c:pt>
                <c:pt idx="4010">
                  <c:v>76.917523624481149</c:v>
                </c:pt>
                <c:pt idx="4011">
                  <c:v>76.916817097942243</c:v>
                </c:pt>
                <c:pt idx="4012">
                  <c:v>76.916795902146077</c:v>
                </c:pt>
                <c:pt idx="4013">
                  <c:v>76.916018722953268</c:v>
                </c:pt>
                <c:pt idx="4014">
                  <c:v>76.915404044864417</c:v>
                </c:pt>
                <c:pt idx="4015">
                  <c:v>76.915312196414376</c:v>
                </c:pt>
                <c:pt idx="4016">
                  <c:v>76.914464364567692</c:v>
                </c:pt>
                <c:pt idx="4017">
                  <c:v>76.913602402190236</c:v>
                </c:pt>
                <c:pt idx="4018">
                  <c:v>76.912330654420202</c:v>
                </c:pt>
                <c:pt idx="4019">
                  <c:v>76.911821955312206</c:v>
                </c:pt>
                <c:pt idx="4020">
                  <c:v>76.911511083635077</c:v>
                </c:pt>
                <c:pt idx="4021">
                  <c:v>76.911094232977121</c:v>
                </c:pt>
                <c:pt idx="4022">
                  <c:v>76.911249668815685</c:v>
                </c:pt>
                <c:pt idx="4023">
                  <c:v>76.910317053784325</c:v>
                </c:pt>
                <c:pt idx="4024">
                  <c:v>76.910034443168755</c:v>
                </c:pt>
                <c:pt idx="4025">
                  <c:v>76.909052371279699</c:v>
                </c:pt>
                <c:pt idx="4026">
                  <c:v>76.907815949836603</c:v>
                </c:pt>
                <c:pt idx="4027">
                  <c:v>76.906798551620597</c:v>
                </c:pt>
                <c:pt idx="4028">
                  <c:v>76.906565397862749</c:v>
                </c:pt>
                <c:pt idx="4029">
                  <c:v>76.905653978627583</c:v>
                </c:pt>
                <c:pt idx="4030">
                  <c:v>76.905675174423749</c:v>
                </c:pt>
                <c:pt idx="4031">
                  <c:v>76.905618652300618</c:v>
                </c:pt>
                <c:pt idx="4032">
                  <c:v>76.905555064912136</c:v>
                </c:pt>
                <c:pt idx="4033">
                  <c:v>76.905512673319791</c:v>
                </c:pt>
                <c:pt idx="4034">
                  <c:v>76.905526803850563</c:v>
                </c:pt>
                <c:pt idx="4035">
                  <c:v>76.905512673319791</c:v>
                </c:pt>
                <c:pt idx="4036">
                  <c:v>76.905498542789005</c:v>
                </c:pt>
                <c:pt idx="4037">
                  <c:v>76.905491477523626</c:v>
                </c:pt>
                <c:pt idx="4038">
                  <c:v>76.905498542789005</c:v>
                </c:pt>
                <c:pt idx="4039">
                  <c:v>76.905491477523626</c:v>
                </c:pt>
                <c:pt idx="4040">
                  <c:v>76.905491477523626</c:v>
                </c:pt>
                <c:pt idx="4041">
                  <c:v>76.905491477523626</c:v>
                </c:pt>
                <c:pt idx="4042">
                  <c:v>76.905491477523626</c:v>
                </c:pt>
                <c:pt idx="4043">
                  <c:v>76.905392563808178</c:v>
                </c:pt>
                <c:pt idx="4044">
                  <c:v>76.904975713150222</c:v>
                </c:pt>
                <c:pt idx="4045">
                  <c:v>76.90431864346904</c:v>
                </c:pt>
                <c:pt idx="4046">
                  <c:v>76.903873531749525</c:v>
                </c:pt>
                <c:pt idx="4047">
                  <c:v>76.903718095910975</c:v>
                </c:pt>
                <c:pt idx="4048">
                  <c:v>76.90344961582619</c:v>
                </c:pt>
                <c:pt idx="4049">
                  <c:v>76.903011569372069</c:v>
                </c:pt>
                <c:pt idx="4050">
                  <c:v>76.902587653448734</c:v>
                </c:pt>
                <c:pt idx="4051">
                  <c:v>76.902036562748393</c:v>
                </c:pt>
                <c:pt idx="4052">
                  <c:v>76.901464276251886</c:v>
                </c:pt>
                <c:pt idx="4053">
                  <c:v>76.900906120286137</c:v>
                </c:pt>
                <c:pt idx="4054">
                  <c:v>76.900432747505079</c:v>
                </c:pt>
                <c:pt idx="4055">
                  <c:v>76.900284376931893</c:v>
                </c:pt>
                <c:pt idx="4056">
                  <c:v>76.900037092643288</c:v>
                </c:pt>
                <c:pt idx="4057">
                  <c:v>76.899733286231552</c:v>
                </c:pt>
                <c:pt idx="4058">
                  <c:v>76.900030027377895</c:v>
                </c:pt>
                <c:pt idx="4059">
                  <c:v>76.899945244193233</c:v>
                </c:pt>
                <c:pt idx="4060">
                  <c:v>76.899775677823897</c:v>
                </c:pt>
                <c:pt idx="4061">
                  <c:v>76.899599046189181</c:v>
                </c:pt>
                <c:pt idx="4062">
                  <c:v>76.899153934469666</c:v>
                </c:pt>
                <c:pt idx="4063">
                  <c:v>76.898906650181047</c:v>
                </c:pt>
                <c:pt idx="4064">
                  <c:v>76.898730018546331</c:v>
                </c:pt>
                <c:pt idx="4065">
                  <c:v>76.898567517442373</c:v>
                </c:pt>
                <c:pt idx="4066">
                  <c:v>76.898525125850043</c:v>
                </c:pt>
                <c:pt idx="4067">
                  <c:v>76.898185993111355</c:v>
                </c:pt>
                <c:pt idx="4068">
                  <c:v>76.897557184491745</c:v>
                </c:pt>
                <c:pt idx="4069">
                  <c:v>76.896808266360495</c:v>
                </c:pt>
                <c:pt idx="4070">
                  <c:v>76.895783802879095</c:v>
                </c:pt>
                <c:pt idx="4071">
                  <c:v>76.894943036297803</c:v>
                </c:pt>
                <c:pt idx="4072">
                  <c:v>76.894187052901174</c:v>
                </c:pt>
                <c:pt idx="4073">
                  <c:v>76.893473461096875</c:v>
                </c:pt>
                <c:pt idx="4074">
                  <c:v>76.892858783008037</c:v>
                </c:pt>
                <c:pt idx="4075">
                  <c:v>76.89235714916542</c:v>
                </c:pt>
                <c:pt idx="4076">
                  <c:v>76.891954429038236</c:v>
                </c:pt>
                <c:pt idx="4077">
                  <c:v>76.891615296299562</c:v>
                </c:pt>
                <c:pt idx="4078">
                  <c:v>76.89167181842268</c:v>
                </c:pt>
                <c:pt idx="4079">
                  <c:v>76.891579969972611</c:v>
                </c:pt>
                <c:pt idx="4080">
                  <c:v>76.891481056257163</c:v>
                </c:pt>
                <c:pt idx="4081">
                  <c:v>76.891410403603288</c:v>
                </c:pt>
                <c:pt idx="4082">
                  <c:v>76.891410403603288</c:v>
                </c:pt>
                <c:pt idx="4083">
                  <c:v>76.891233771968558</c:v>
                </c:pt>
                <c:pt idx="4084">
                  <c:v>76.89073920339132</c:v>
                </c:pt>
                <c:pt idx="4085">
                  <c:v>76.890032676852428</c:v>
                </c:pt>
                <c:pt idx="4086">
                  <c:v>76.889057670228738</c:v>
                </c:pt>
                <c:pt idx="4087">
                  <c:v>76.888223968912826</c:v>
                </c:pt>
                <c:pt idx="4088">
                  <c:v>76.887439724454651</c:v>
                </c:pt>
                <c:pt idx="4089">
                  <c:v>76.886697871588808</c:v>
                </c:pt>
                <c:pt idx="4090">
                  <c:v>76.885920692396013</c:v>
                </c:pt>
                <c:pt idx="4091">
                  <c:v>76.885348405899492</c:v>
                </c:pt>
                <c:pt idx="4092">
                  <c:v>76.884889163649206</c:v>
                </c:pt>
                <c:pt idx="4093">
                  <c:v>76.884528835114367</c:v>
                </c:pt>
                <c:pt idx="4094">
                  <c:v>76.884225028702645</c:v>
                </c:pt>
                <c:pt idx="4095">
                  <c:v>76.884366334010423</c:v>
                </c:pt>
                <c:pt idx="4096">
                  <c:v>76.884323942418092</c:v>
                </c:pt>
                <c:pt idx="4097">
                  <c:v>76.884267420294975</c:v>
                </c:pt>
                <c:pt idx="4098">
                  <c:v>76.884225028702645</c:v>
                </c:pt>
                <c:pt idx="4099">
                  <c:v>76.88424622449881</c:v>
                </c:pt>
                <c:pt idx="4100">
                  <c:v>76.884239159233431</c:v>
                </c:pt>
                <c:pt idx="4101">
                  <c:v>76.884232093968023</c:v>
                </c:pt>
                <c:pt idx="4102">
                  <c:v>76.884225028702645</c:v>
                </c:pt>
                <c:pt idx="4103">
                  <c:v>76.884225028702645</c:v>
                </c:pt>
                <c:pt idx="4104">
                  <c:v>76.884225028702645</c:v>
                </c:pt>
                <c:pt idx="4105">
                  <c:v>76.884225028702645</c:v>
                </c:pt>
                <c:pt idx="4106">
                  <c:v>76.884225028702645</c:v>
                </c:pt>
                <c:pt idx="4107">
                  <c:v>76.884013070740963</c:v>
                </c:pt>
                <c:pt idx="4108">
                  <c:v>76.883603285348414</c:v>
                </c:pt>
                <c:pt idx="4109">
                  <c:v>76.883278283140498</c:v>
                </c:pt>
                <c:pt idx="4110">
                  <c:v>76.88308752097501</c:v>
                </c:pt>
                <c:pt idx="4111">
                  <c:v>76.882275015455264</c:v>
                </c:pt>
                <c:pt idx="4112">
                  <c:v>76.881511966793255</c:v>
                </c:pt>
                <c:pt idx="4113">
                  <c:v>76.880791309723577</c:v>
                </c:pt>
                <c:pt idx="4114">
                  <c:v>76.880098913715443</c:v>
                </c:pt>
                <c:pt idx="4115">
                  <c:v>76.879300538726483</c:v>
                </c:pt>
                <c:pt idx="4116">
                  <c:v>76.878692925903039</c:v>
                </c:pt>
                <c:pt idx="4117">
                  <c:v>76.878205422591179</c:v>
                </c:pt>
                <c:pt idx="4118">
                  <c:v>76.877767376137072</c:v>
                </c:pt>
                <c:pt idx="4119">
                  <c:v>76.877703788748562</c:v>
                </c:pt>
                <c:pt idx="4120">
                  <c:v>76.877527157113832</c:v>
                </c:pt>
                <c:pt idx="4121">
                  <c:v>76.877364656009888</c:v>
                </c:pt>
                <c:pt idx="4122">
                  <c:v>76.877237481232896</c:v>
                </c:pt>
                <c:pt idx="4123">
                  <c:v>76.877265742294441</c:v>
                </c:pt>
                <c:pt idx="4124">
                  <c:v>76.877237481232896</c:v>
                </c:pt>
                <c:pt idx="4125">
                  <c:v>76.877202154905945</c:v>
                </c:pt>
                <c:pt idx="4126">
                  <c:v>76.877180959109779</c:v>
                </c:pt>
                <c:pt idx="4127">
                  <c:v>76.877188024375158</c:v>
                </c:pt>
                <c:pt idx="4128">
                  <c:v>76.877180959109779</c:v>
                </c:pt>
                <c:pt idx="4129">
                  <c:v>76.877173893844386</c:v>
                </c:pt>
                <c:pt idx="4130">
                  <c:v>76.877173893844386</c:v>
                </c:pt>
                <c:pt idx="4131">
                  <c:v>76.877173893844386</c:v>
                </c:pt>
                <c:pt idx="4132">
                  <c:v>76.877082045394332</c:v>
                </c:pt>
                <c:pt idx="4133">
                  <c:v>76.876714651594099</c:v>
                </c:pt>
                <c:pt idx="4134">
                  <c:v>76.876121169301413</c:v>
                </c:pt>
                <c:pt idx="4135">
                  <c:v>76.875280402720122</c:v>
                </c:pt>
                <c:pt idx="4136">
                  <c:v>76.874552680385051</c:v>
                </c:pt>
                <c:pt idx="4137">
                  <c:v>76.873860284376931</c:v>
                </c:pt>
                <c:pt idx="4138">
                  <c:v>76.873196149430356</c:v>
                </c:pt>
                <c:pt idx="4139">
                  <c:v>76.872440166033741</c:v>
                </c:pt>
                <c:pt idx="4140">
                  <c:v>76.871903205864172</c:v>
                </c:pt>
                <c:pt idx="4141">
                  <c:v>76.871479289940822</c:v>
                </c:pt>
                <c:pt idx="4142">
                  <c:v>76.871111896140604</c:v>
                </c:pt>
                <c:pt idx="4143">
                  <c:v>76.871168418263707</c:v>
                </c:pt>
                <c:pt idx="4144">
                  <c:v>76.871062439282881</c:v>
                </c:pt>
                <c:pt idx="4145">
                  <c:v>76.870963525567433</c:v>
                </c:pt>
                <c:pt idx="4146">
                  <c:v>76.87088580764815</c:v>
                </c:pt>
                <c:pt idx="4147">
                  <c:v>76.87090700344433</c:v>
                </c:pt>
                <c:pt idx="4148">
                  <c:v>76.870892872913544</c:v>
                </c:pt>
                <c:pt idx="4149">
                  <c:v>76.870871677117364</c:v>
                </c:pt>
                <c:pt idx="4150">
                  <c:v>76.870857546586592</c:v>
                </c:pt>
                <c:pt idx="4151">
                  <c:v>76.870808089728868</c:v>
                </c:pt>
                <c:pt idx="4152">
                  <c:v>76.870518413847918</c:v>
                </c:pt>
                <c:pt idx="4153">
                  <c:v>76.869903735759081</c:v>
                </c:pt>
                <c:pt idx="4154">
                  <c:v>76.869126556566272</c:v>
                </c:pt>
                <c:pt idx="4155">
                  <c:v>76.868003179369424</c:v>
                </c:pt>
                <c:pt idx="4156">
                  <c:v>76.867084694868851</c:v>
                </c:pt>
                <c:pt idx="4157">
                  <c:v>76.866250993552939</c:v>
                </c:pt>
                <c:pt idx="4158">
                  <c:v>76.865466749094765</c:v>
                </c:pt>
                <c:pt idx="4159">
                  <c:v>76.864739026759693</c:v>
                </c:pt>
                <c:pt idx="4160">
                  <c:v>76.864173805528566</c:v>
                </c:pt>
                <c:pt idx="4161">
                  <c:v>76.863721628543672</c:v>
                </c:pt>
                <c:pt idx="4162">
                  <c:v>76.863361300008833</c:v>
                </c:pt>
                <c:pt idx="4163">
                  <c:v>76.86306455886249</c:v>
                </c:pt>
                <c:pt idx="4164">
                  <c:v>76.863205864170268</c:v>
                </c:pt>
                <c:pt idx="4165">
                  <c:v>76.863156407312545</c:v>
                </c:pt>
                <c:pt idx="4166">
                  <c:v>76.863106950454821</c:v>
                </c:pt>
                <c:pt idx="4167">
                  <c:v>76.86306455886249</c:v>
                </c:pt>
                <c:pt idx="4168">
                  <c:v>76.863085754658655</c:v>
                </c:pt>
                <c:pt idx="4169">
                  <c:v>76.863078689393276</c:v>
                </c:pt>
                <c:pt idx="4170">
                  <c:v>76.863071624127883</c:v>
                </c:pt>
                <c:pt idx="4171">
                  <c:v>76.86306455886249</c:v>
                </c:pt>
                <c:pt idx="4172">
                  <c:v>76.86306455886249</c:v>
                </c:pt>
                <c:pt idx="4173">
                  <c:v>76.86306455886249</c:v>
                </c:pt>
                <c:pt idx="4174">
                  <c:v>76.86306455886249</c:v>
                </c:pt>
                <c:pt idx="4175">
                  <c:v>76.86306455886249</c:v>
                </c:pt>
                <c:pt idx="4176">
                  <c:v>76.86306455886249</c:v>
                </c:pt>
                <c:pt idx="4177">
                  <c:v>76.86306455886249</c:v>
                </c:pt>
                <c:pt idx="4178">
                  <c:v>76.86306455886249</c:v>
                </c:pt>
                <c:pt idx="4179">
                  <c:v>76.86306455886249</c:v>
                </c:pt>
                <c:pt idx="4180">
                  <c:v>76.86306455886249</c:v>
                </c:pt>
                <c:pt idx="4181">
                  <c:v>76.86306455886249</c:v>
                </c:pt>
                <c:pt idx="4182">
                  <c:v>76.86306455886249</c:v>
                </c:pt>
                <c:pt idx="4183">
                  <c:v>76.86306455886249</c:v>
                </c:pt>
                <c:pt idx="4184">
                  <c:v>76.862690099796879</c:v>
                </c:pt>
                <c:pt idx="4185">
                  <c:v>76.862068356442649</c:v>
                </c:pt>
                <c:pt idx="4186">
                  <c:v>76.861326503576777</c:v>
                </c:pt>
                <c:pt idx="4187">
                  <c:v>76.860556389649389</c:v>
                </c:pt>
                <c:pt idx="4188">
                  <c:v>76.859531926167975</c:v>
                </c:pt>
                <c:pt idx="4189">
                  <c:v>76.859185728163922</c:v>
                </c:pt>
                <c:pt idx="4190">
                  <c:v>76.859100944979247</c:v>
                </c:pt>
                <c:pt idx="4191">
                  <c:v>76.858945509140682</c:v>
                </c:pt>
                <c:pt idx="4192">
                  <c:v>76.859058553386916</c:v>
                </c:pt>
                <c:pt idx="4193">
                  <c:v>76.858804203832904</c:v>
                </c:pt>
                <c:pt idx="4194">
                  <c:v>76.858479201625016</c:v>
                </c:pt>
                <c:pt idx="4195">
                  <c:v>76.858140068886328</c:v>
                </c:pt>
                <c:pt idx="4196">
                  <c:v>76.857327563366596</c:v>
                </c:pt>
                <c:pt idx="4197">
                  <c:v>76.856875386381702</c:v>
                </c:pt>
                <c:pt idx="4198">
                  <c:v>76.856543318908422</c:v>
                </c:pt>
                <c:pt idx="4199">
                  <c:v>76.856246577762079</c:v>
                </c:pt>
                <c:pt idx="4200">
                  <c:v>76.856274838823637</c:v>
                </c:pt>
                <c:pt idx="4201">
                  <c:v>76.856168859842796</c:v>
                </c:pt>
                <c:pt idx="4202">
                  <c:v>76.855921575554177</c:v>
                </c:pt>
                <c:pt idx="4203">
                  <c:v>76.855490594365449</c:v>
                </c:pt>
                <c:pt idx="4204">
                  <c:v>76.85466395831493</c:v>
                </c:pt>
                <c:pt idx="4205">
                  <c:v>76.853844387529804</c:v>
                </c:pt>
                <c:pt idx="4206">
                  <c:v>76.853137860990898</c:v>
                </c:pt>
                <c:pt idx="4207">
                  <c:v>76.852622096617495</c:v>
                </c:pt>
                <c:pt idx="4208">
                  <c:v>76.851936765874768</c:v>
                </c:pt>
                <c:pt idx="4209">
                  <c:v>76.85139274043982</c:v>
                </c:pt>
                <c:pt idx="4210">
                  <c:v>76.850869910801023</c:v>
                </c:pt>
                <c:pt idx="4211">
                  <c:v>76.850382407489178</c:v>
                </c:pt>
                <c:pt idx="4212">
                  <c:v>76.85046012540846</c:v>
                </c:pt>
                <c:pt idx="4213">
                  <c:v>76.8502411021814</c:v>
                </c:pt>
                <c:pt idx="4214">
                  <c:v>76.850000883158174</c:v>
                </c:pt>
                <c:pt idx="4215">
                  <c:v>76.849781859931113</c:v>
                </c:pt>
                <c:pt idx="4216">
                  <c:v>76.849506314580935</c:v>
                </c:pt>
                <c:pt idx="4217">
                  <c:v>76.849322617680826</c:v>
                </c:pt>
                <c:pt idx="4218">
                  <c:v>76.849174247107655</c:v>
                </c:pt>
                <c:pt idx="4219">
                  <c:v>76.849047072330649</c:v>
                </c:pt>
                <c:pt idx="4220">
                  <c:v>76.849068268126814</c:v>
                </c:pt>
                <c:pt idx="4221">
                  <c:v>76.849032941799877</c:v>
                </c:pt>
                <c:pt idx="4222">
                  <c:v>76.849704142011831</c:v>
                </c:pt>
                <c:pt idx="4223">
                  <c:v>76.849675880950272</c:v>
                </c:pt>
                <c:pt idx="4224">
                  <c:v>76.850389472754571</c:v>
                </c:pt>
                <c:pt idx="4225">
                  <c:v>76.85108893402807</c:v>
                </c:pt>
                <c:pt idx="4226">
                  <c:v>76.851781330036204</c:v>
                </c:pt>
                <c:pt idx="4227">
                  <c:v>76.851746003709252</c:v>
                </c:pt>
                <c:pt idx="4228">
                  <c:v>76.851322087785917</c:v>
                </c:pt>
                <c:pt idx="4229">
                  <c:v>76.850248167446779</c:v>
                </c:pt>
                <c:pt idx="4230">
                  <c:v>76.84988783891194</c:v>
                </c:pt>
                <c:pt idx="4231">
                  <c:v>76.850050340015883</c:v>
                </c:pt>
                <c:pt idx="4232">
                  <c:v>76.849668815684879</c:v>
                </c:pt>
                <c:pt idx="4233">
                  <c:v>76.848856310165161</c:v>
                </c:pt>
                <c:pt idx="4234">
                  <c:v>76.848856310165161</c:v>
                </c:pt>
                <c:pt idx="4235">
                  <c:v>76.848185109953192</c:v>
                </c:pt>
                <c:pt idx="4236">
                  <c:v>76.848276958403247</c:v>
                </c:pt>
                <c:pt idx="4237">
                  <c:v>76.847789455091402</c:v>
                </c:pt>
                <c:pt idx="4238">
                  <c:v>76.847400865495018</c:v>
                </c:pt>
                <c:pt idx="4239">
                  <c:v>76.847782389826023</c:v>
                </c:pt>
                <c:pt idx="4240">
                  <c:v>76.847796520356795</c:v>
                </c:pt>
                <c:pt idx="4241">
                  <c:v>76.848185109953192</c:v>
                </c:pt>
                <c:pt idx="4242">
                  <c:v>76.847563366598948</c:v>
                </c:pt>
                <c:pt idx="4243">
                  <c:v>76.847506844475845</c:v>
                </c:pt>
                <c:pt idx="4244">
                  <c:v>76.846722600017657</c:v>
                </c:pt>
                <c:pt idx="4245">
                  <c:v>76.846030204009537</c:v>
                </c:pt>
                <c:pt idx="4246">
                  <c:v>76.845288351143694</c:v>
                </c:pt>
                <c:pt idx="4247">
                  <c:v>76.844574759339395</c:v>
                </c:pt>
                <c:pt idx="4248">
                  <c:v>76.843988342312102</c:v>
                </c:pt>
                <c:pt idx="4249">
                  <c:v>76.843458447407926</c:v>
                </c:pt>
                <c:pt idx="4250">
                  <c:v>76.842999205157639</c:v>
                </c:pt>
                <c:pt idx="4251">
                  <c:v>76.842603550295863</c:v>
                </c:pt>
                <c:pt idx="4252">
                  <c:v>76.842476375518856</c:v>
                </c:pt>
                <c:pt idx="4253">
                  <c:v>76.842285613353354</c:v>
                </c:pt>
                <c:pt idx="4254">
                  <c:v>76.842123112249396</c:v>
                </c:pt>
                <c:pt idx="4255">
                  <c:v>76.842003002737783</c:v>
                </c:pt>
                <c:pt idx="4256">
                  <c:v>76.841911154287729</c:v>
                </c:pt>
                <c:pt idx="4257">
                  <c:v>76.841960611145453</c:v>
                </c:pt>
                <c:pt idx="4258">
                  <c:v>76.841946480614666</c:v>
                </c:pt>
                <c:pt idx="4259">
                  <c:v>76.841925284818501</c:v>
                </c:pt>
                <c:pt idx="4260">
                  <c:v>76.841911154287729</c:v>
                </c:pt>
                <c:pt idx="4261">
                  <c:v>76.841918219553122</c:v>
                </c:pt>
                <c:pt idx="4262">
                  <c:v>76.841918219553122</c:v>
                </c:pt>
                <c:pt idx="4263">
                  <c:v>76.841918219553122</c:v>
                </c:pt>
                <c:pt idx="4264">
                  <c:v>76.841911154287729</c:v>
                </c:pt>
                <c:pt idx="4265">
                  <c:v>76.841649739468338</c:v>
                </c:pt>
                <c:pt idx="4266">
                  <c:v>76.841133975094934</c:v>
                </c:pt>
                <c:pt idx="4267">
                  <c:v>76.840469840148359</c:v>
                </c:pt>
                <c:pt idx="4268">
                  <c:v>76.83977037887486</c:v>
                </c:pt>
                <c:pt idx="4269">
                  <c:v>76.83868232800495</c:v>
                </c:pt>
                <c:pt idx="4270">
                  <c:v>76.837912214077534</c:v>
                </c:pt>
                <c:pt idx="4271">
                  <c:v>76.837262209661745</c:v>
                </c:pt>
                <c:pt idx="4272">
                  <c:v>76.836682857899845</c:v>
                </c:pt>
                <c:pt idx="4273">
                  <c:v>76.836414377815061</c:v>
                </c:pt>
                <c:pt idx="4274">
                  <c:v>76.836103506137945</c:v>
                </c:pt>
                <c:pt idx="4275">
                  <c:v>76.83584209131854</c:v>
                </c:pt>
                <c:pt idx="4276">
                  <c:v>76.835623068091493</c:v>
                </c:pt>
                <c:pt idx="4277">
                  <c:v>76.835665459683824</c:v>
                </c:pt>
                <c:pt idx="4278">
                  <c:v>76.835608937560707</c:v>
                </c:pt>
                <c:pt idx="4279">
                  <c:v>76.835552415437604</c:v>
                </c:pt>
                <c:pt idx="4280">
                  <c:v>76.83550295857988</c:v>
                </c:pt>
                <c:pt idx="4281">
                  <c:v>76.835524154376031</c:v>
                </c:pt>
                <c:pt idx="4282">
                  <c:v>76.835510023845259</c:v>
                </c:pt>
                <c:pt idx="4283">
                  <c:v>76.83550295857988</c:v>
                </c:pt>
                <c:pt idx="4284">
                  <c:v>76.835495893314487</c:v>
                </c:pt>
                <c:pt idx="4285">
                  <c:v>76.835418175395205</c:v>
                </c:pt>
                <c:pt idx="4286">
                  <c:v>76.835771438664665</c:v>
                </c:pt>
                <c:pt idx="4287">
                  <c:v>76.835093173187303</c:v>
                </c:pt>
                <c:pt idx="4288">
                  <c:v>76.834294798198357</c:v>
                </c:pt>
                <c:pt idx="4289">
                  <c:v>76.833136094674558</c:v>
                </c:pt>
                <c:pt idx="4290">
                  <c:v>76.83221761017397</c:v>
                </c:pt>
                <c:pt idx="4291">
                  <c:v>76.831390974123465</c:v>
                </c:pt>
                <c:pt idx="4292">
                  <c:v>76.830620860196063</c:v>
                </c:pt>
                <c:pt idx="4293">
                  <c:v>76.82997085578026</c:v>
                </c:pt>
                <c:pt idx="4294">
                  <c:v>76.829440960876084</c:v>
                </c:pt>
                <c:pt idx="4295">
                  <c:v>76.829017044952735</c:v>
                </c:pt>
                <c:pt idx="4296">
                  <c:v>76.828649651152517</c:v>
                </c:pt>
                <c:pt idx="4297">
                  <c:v>76.828713238541013</c:v>
                </c:pt>
                <c:pt idx="4298">
                  <c:v>76.829963790514881</c:v>
                </c:pt>
                <c:pt idx="4299">
                  <c:v>76.83028172745739</c:v>
                </c:pt>
                <c:pt idx="4300">
                  <c:v>76.829695310430097</c:v>
                </c:pt>
                <c:pt idx="4301">
                  <c:v>76.829532809326139</c:v>
                </c:pt>
                <c:pt idx="4302">
                  <c:v>76.830119226353432</c:v>
                </c:pt>
                <c:pt idx="4303">
                  <c:v>76.830034443168771</c:v>
                </c:pt>
                <c:pt idx="4304">
                  <c:v>76.829264329241369</c:v>
                </c:pt>
                <c:pt idx="4305">
                  <c:v>76.828981718625798</c:v>
                </c:pt>
                <c:pt idx="4306">
                  <c:v>76.828310518413844</c:v>
                </c:pt>
                <c:pt idx="4307">
                  <c:v>76.827787688775061</c:v>
                </c:pt>
                <c:pt idx="4308">
                  <c:v>76.827335511790153</c:v>
                </c:pt>
                <c:pt idx="4309">
                  <c:v>76.827399099178663</c:v>
                </c:pt>
                <c:pt idx="4310">
                  <c:v>76.827271924401657</c:v>
                </c:pt>
                <c:pt idx="4311">
                  <c:v>76.827144749624665</c:v>
                </c:pt>
                <c:pt idx="4312">
                  <c:v>76.82703877064381</c:v>
                </c:pt>
                <c:pt idx="4313">
                  <c:v>76.827074096970762</c:v>
                </c:pt>
                <c:pt idx="4314">
                  <c:v>76.827052901174596</c:v>
                </c:pt>
                <c:pt idx="4315">
                  <c:v>76.827024640113038</c:v>
                </c:pt>
                <c:pt idx="4316">
                  <c:v>76.827010509582252</c:v>
                </c:pt>
                <c:pt idx="4317">
                  <c:v>76.827017574847645</c:v>
                </c:pt>
                <c:pt idx="4318">
                  <c:v>76.827010509582252</c:v>
                </c:pt>
                <c:pt idx="4319">
                  <c:v>76.827010509582252</c:v>
                </c:pt>
                <c:pt idx="4320">
                  <c:v>76.827003444316873</c:v>
                </c:pt>
                <c:pt idx="4321">
                  <c:v>76.827010509582252</c:v>
                </c:pt>
                <c:pt idx="4322">
                  <c:v>76.827003444316873</c:v>
                </c:pt>
                <c:pt idx="4323">
                  <c:v>76.827003444316873</c:v>
                </c:pt>
                <c:pt idx="4324">
                  <c:v>76.827003444316873</c:v>
                </c:pt>
                <c:pt idx="4325">
                  <c:v>76.827003444316873</c:v>
                </c:pt>
                <c:pt idx="4326">
                  <c:v>76.827003444316873</c:v>
                </c:pt>
                <c:pt idx="4327">
                  <c:v>76.827003444316873</c:v>
                </c:pt>
                <c:pt idx="4328">
                  <c:v>76.827003444316873</c:v>
                </c:pt>
                <c:pt idx="4329">
                  <c:v>76.827003444316873</c:v>
                </c:pt>
                <c:pt idx="4330">
                  <c:v>76.827003444316873</c:v>
                </c:pt>
                <c:pt idx="4331">
                  <c:v>76.827003444316873</c:v>
                </c:pt>
                <c:pt idx="4332">
                  <c:v>76.827003444316873</c:v>
                </c:pt>
                <c:pt idx="4333">
                  <c:v>76.827003444316873</c:v>
                </c:pt>
                <c:pt idx="4334">
                  <c:v>76.827003444316873</c:v>
                </c:pt>
                <c:pt idx="4335">
                  <c:v>76.827003444316873</c:v>
                </c:pt>
                <c:pt idx="4336">
                  <c:v>76.827003444316873</c:v>
                </c:pt>
                <c:pt idx="4337">
                  <c:v>76.827003444316873</c:v>
                </c:pt>
                <c:pt idx="4338">
                  <c:v>76.827003444316873</c:v>
                </c:pt>
                <c:pt idx="4339">
                  <c:v>76.827003444316873</c:v>
                </c:pt>
                <c:pt idx="4340">
                  <c:v>76.827003444316873</c:v>
                </c:pt>
                <c:pt idx="4341">
                  <c:v>76.827003444316873</c:v>
                </c:pt>
                <c:pt idx="4342">
                  <c:v>76.827003444316873</c:v>
                </c:pt>
                <c:pt idx="4343">
                  <c:v>76.827003444316873</c:v>
                </c:pt>
                <c:pt idx="4344">
                  <c:v>76.827003444316873</c:v>
                </c:pt>
                <c:pt idx="4345">
                  <c:v>76.827003444316873</c:v>
                </c:pt>
                <c:pt idx="4346">
                  <c:v>76.827003444316873</c:v>
                </c:pt>
                <c:pt idx="4347">
                  <c:v>76.827003444316873</c:v>
                </c:pt>
                <c:pt idx="4348">
                  <c:v>76.827003444316873</c:v>
                </c:pt>
                <c:pt idx="4349">
                  <c:v>76.827003444316873</c:v>
                </c:pt>
                <c:pt idx="4350">
                  <c:v>76.827003444316873</c:v>
                </c:pt>
                <c:pt idx="4351">
                  <c:v>76.827003444316873</c:v>
                </c:pt>
                <c:pt idx="4352">
                  <c:v>76.826996379051479</c:v>
                </c:pt>
                <c:pt idx="4353">
                  <c:v>76.826968117989921</c:v>
                </c:pt>
                <c:pt idx="4354">
                  <c:v>76.826445288351138</c:v>
                </c:pt>
                <c:pt idx="4355">
                  <c:v>76.82572463128146</c:v>
                </c:pt>
                <c:pt idx="4356">
                  <c:v>76.824954517354058</c:v>
                </c:pt>
                <c:pt idx="4357">
                  <c:v>76.824177338161249</c:v>
                </c:pt>
                <c:pt idx="4358">
                  <c:v>76.823590921133956</c:v>
                </c:pt>
                <c:pt idx="4359">
                  <c:v>76.822743089287286</c:v>
                </c:pt>
                <c:pt idx="4360">
                  <c:v>76.822778415614238</c:v>
                </c:pt>
                <c:pt idx="4361">
                  <c:v>76.823597986399363</c:v>
                </c:pt>
                <c:pt idx="4362">
                  <c:v>76.824212664488215</c:v>
                </c:pt>
                <c:pt idx="4363">
                  <c:v>76.825385498542786</c:v>
                </c:pt>
                <c:pt idx="4364">
                  <c:v>76.825166475315726</c:v>
                </c:pt>
                <c:pt idx="4365">
                  <c:v>76.824989843680996</c:v>
                </c:pt>
                <c:pt idx="4366">
                  <c:v>76.824325708734435</c:v>
                </c:pt>
                <c:pt idx="4367">
                  <c:v>76.824240925549759</c:v>
                </c:pt>
                <c:pt idx="4368">
                  <c:v>76.824678972003881</c:v>
                </c:pt>
                <c:pt idx="4369">
                  <c:v>76.824205599222807</c:v>
                </c:pt>
                <c:pt idx="4370">
                  <c:v>76.824050163384257</c:v>
                </c:pt>
                <c:pt idx="4371">
                  <c:v>76.823244723129903</c:v>
                </c:pt>
                <c:pt idx="4372">
                  <c:v>76.823159939945256</c:v>
                </c:pt>
                <c:pt idx="4373">
                  <c:v>76.82238982601784</c:v>
                </c:pt>
                <c:pt idx="4374">
                  <c:v>76.822029497483001</c:v>
                </c:pt>
                <c:pt idx="4375">
                  <c:v>76.821330036209474</c:v>
                </c:pt>
                <c:pt idx="4376">
                  <c:v>76.820786010774526</c:v>
                </c:pt>
                <c:pt idx="4377">
                  <c:v>76.821019164532373</c:v>
                </c:pt>
                <c:pt idx="4378">
                  <c:v>76.821082751920869</c:v>
                </c:pt>
                <c:pt idx="4379">
                  <c:v>76.820948511878484</c:v>
                </c:pt>
                <c:pt idx="4380">
                  <c:v>76.820814271836085</c:v>
                </c:pt>
                <c:pt idx="4381">
                  <c:v>76.820708292855244</c:v>
                </c:pt>
                <c:pt idx="4382">
                  <c:v>76.820743619182196</c:v>
                </c:pt>
                <c:pt idx="4383">
                  <c:v>76.820651770732141</c:v>
                </c:pt>
                <c:pt idx="4384">
                  <c:v>76.820305572728074</c:v>
                </c:pt>
                <c:pt idx="4385">
                  <c:v>76.819733286231553</c:v>
                </c:pt>
                <c:pt idx="4386">
                  <c:v>76.818843062792553</c:v>
                </c:pt>
                <c:pt idx="4387">
                  <c:v>76.818023492007413</c:v>
                </c:pt>
                <c:pt idx="4388">
                  <c:v>76.817246312814632</c:v>
                </c:pt>
                <c:pt idx="4389">
                  <c:v>76.816490329418002</c:v>
                </c:pt>
                <c:pt idx="4390">
                  <c:v>76.815536518590477</c:v>
                </c:pt>
                <c:pt idx="4391">
                  <c:v>76.814879448909309</c:v>
                </c:pt>
                <c:pt idx="4392">
                  <c:v>76.814370749801284</c:v>
                </c:pt>
                <c:pt idx="4393">
                  <c:v>76.813968029674115</c:v>
                </c:pt>
                <c:pt idx="4394">
                  <c:v>76.813614766404669</c:v>
                </c:pt>
                <c:pt idx="4395">
                  <c:v>76.813777267508613</c:v>
                </c:pt>
                <c:pt idx="4396">
                  <c:v>76.813727810650889</c:v>
                </c:pt>
                <c:pt idx="4397">
                  <c:v>76.813664223262379</c:v>
                </c:pt>
                <c:pt idx="4398">
                  <c:v>76.813614766404669</c:v>
                </c:pt>
                <c:pt idx="4399">
                  <c:v>76.813558244281552</c:v>
                </c:pt>
                <c:pt idx="4400">
                  <c:v>76.813204981012106</c:v>
                </c:pt>
                <c:pt idx="4401">
                  <c:v>76.812604433454027</c:v>
                </c:pt>
                <c:pt idx="4402">
                  <c:v>76.811933233242073</c:v>
                </c:pt>
                <c:pt idx="4403">
                  <c:v>76.810965291883775</c:v>
                </c:pt>
                <c:pt idx="4404">
                  <c:v>76.810216373752539</c:v>
                </c:pt>
                <c:pt idx="4405">
                  <c:v>76.809552238805963</c:v>
                </c:pt>
                <c:pt idx="4406">
                  <c:v>76.808937560717112</c:v>
                </c:pt>
                <c:pt idx="4407">
                  <c:v>76.809184845005746</c:v>
                </c:pt>
                <c:pt idx="4408">
                  <c:v>76.809495716682846</c:v>
                </c:pt>
                <c:pt idx="4409">
                  <c:v>76.809877241013865</c:v>
                </c:pt>
                <c:pt idx="4410">
                  <c:v>76.810308222202579</c:v>
                </c:pt>
                <c:pt idx="4411">
                  <c:v>76.811770732138129</c:v>
                </c:pt>
                <c:pt idx="4412">
                  <c:v>76.812399540757752</c:v>
                </c:pt>
                <c:pt idx="4413">
                  <c:v>76.813028349377376</c:v>
                </c:pt>
                <c:pt idx="4414">
                  <c:v>76.813678353793165</c:v>
                </c:pt>
                <c:pt idx="4415">
                  <c:v>76.81369954958933</c:v>
                </c:pt>
                <c:pt idx="4416">
                  <c:v>76.813685419058544</c:v>
                </c:pt>
                <c:pt idx="4417">
                  <c:v>76.814377815066678</c:v>
                </c:pt>
                <c:pt idx="4418">
                  <c:v>76.814363684535905</c:v>
                </c:pt>
                <c:pt idx="4419">
                  <c:v>76.814370749801284</c:v>
                </c:pt>
                <c:pt idx="4420">
                  <c:v>76.814370749801284</c:v>
                </c:pt>
                <c:pt idx="4421">
                  <c:v>76.814363684535905</c:v>
                </c:pt>
                <c:pt idx="4422">
                  <c:v>76.814363684535905</c:v>
                </c:pt>
                <c:pt idx="4423">
                  <c:v>76.814363684535905</c:v>
                </c:pt>
                <c:pt idx="4424">
                  <c:v>76.814363684535905</c:v>
                </c:pt>
                <c:pt idx="4425">
                  <c:v>76.814363684535905</c:v>
                </c:pt>
                <c:pt idx="4426">
                  <c:v>76.814363684535905</c:v>
                </c:pt>
                <c:pt idx="4427">
                  <c:v>76.814363684535905</c:v>
                </c:pt>
                <c:pt idx="4428">
                  <c:v>76.814363684535905</c:v>
                </c:pt>
                <c:pt idx="4429">
                  <c:v>76.814363684535905</c:v>
                </c:pt>
                <c:pt idx="4430">
                  <c:v>76.814363684535905</c:v>
                </c:pt>
                <c:pt idx="4431">
                  <c:v>76.814363684535905</c:v>
                </c:pt>
                <c:pt idx="4432">
                  <c:v>76.814363684535905</c:v>
                </c:pt>
                <c:pt idx="4433">
                  <c:v>76.814363684535905</c:v>
                </c:pt>
                <c:pt idx="4434">
                  <c:v>76.814363684535905</c:v>
                </c:pt>
                <c:pt idx="4435">
                  <c:v>76.814363684535905</c:v>
                </c:pt>
                <c:pt idx="4436">
                  <c:v>76.814300097147395</c:v>
                </c:pt>
                <c:pt idx="4437">
                  <c:v>76.813982160204887</c:v>
                </c:pt>
                <c:pt idx="4438">
                  <c:v>76.81340987370838</c:v>
                </c:pt>
                <c:pt idx="4439">
                  <c:v>76.813134328358203</c:v>
                </c:pt>
                <c:pt idx="4440">
                  <c:v>76.813028349377376</c:v>
                </c:pt>
                <c:pt idx="4441">
                  <c:v>76.813226176808271</c:v>
                </c:pt>
                <c:pt idx="4442">
                  <c:v>76.813706614854723</c:v>
                </c:pt>
                <c:pt idx="4443">
                  <c:v>76.813494656893056</c:v>
                </c:pt>
                <c:pt idx="4444">
                  <c:v>76.814603903559117</c:v>
                </c:pt>
                <c:pt idx="4445">
                  <c:v>76.814829992051571</c:v>
                </c:pt>
                <c:pt idx="4446">
                  <c:v>76.815041950013239</c:v>
                </c:pt>
                <c:pt idx="4447">
                  <c:v>76.814957166828577</c:v>
                </c:pt>
                <c:pt idx="4448">
                  <c:v>76.815310430098023</c:v>
                </c:pt>
                <c:pt idx="4449">
                  <c:v>76.814921840501626</c:v>
                </c:pt>
                <c:pt idx="4450">
                  <c:v>76.815246842709527</c:v>
                </c:pt>
                <c:pt idx="4451">
                  <c:v>76.814688686743793</c:v>
                </c:pt>
                <c:pt idx="4452">
                  <c:v>76.814335423474347</c:v>
                </c:pt>
                <c:pt idx="4453">
                  <c:v>76.814059878124169</c:v>
                </c:pt>
                <c:pt idx="4454">
                  <c:v>76.813819659100943</c:v>
                </c:pt>
                <c:pt idx="4455">
                  <c:v>76.813847920162488</c:v>
                </c:pt>
                <c:pt idx="4456">
                  <c:v>76.813777267508598</c:v>
                </c:pt>
                <c:pt idx="4457">
                  <c:v>76.813713680120102</c:v>
                </c:pt>
                <c:pt idx="4458">
                  <c:v>76.813657157996985</c:v>
                </c:pt>
                <c:pt idx="4459">
                  <c:v>76.813678353793151</c:v>
                </c:pt>
                <c:pt idx="4460">
                  <c:v>76.81363596220082</c:v>
                </c:pt>
                <c:pt idx="4461">
                  <c:v>76.813431069504546</c:v>
                </c:pt>
                <c:pt idx="4462">
                  <c:v>76.81301421884659</c:v>
                </c:pt>
                <c:pt idx="4463">
                  <c:v>76.812159321734512</c:v>
                </c:pt>
                <c:pt idx="4464">
                  <c:v>76.811360946745552</c:v>
                </c:pt>
                <c:pt idx="4465">
                  <c:v>76.810576702287364</c:v>
                </c:pt>
                <c:pt idx="4466">
                  <c:v>76.809806588359976</c:v>
                </c:pt>
                <c:pt idx="4467">
                  <c:v>76.808697341693886</c:v>
                </c:pt>
                <c:pt idx="4468">
                  <c:v>76.807976684624208</c:v>
                </c:pt>
                <c:pt idx="4469">
                  <c:v>76.807425593923853</c:v>
                </c:pt>
                <c:pt idx="4470">
                  <c:v>76.806945155877415</c:v>
                </c:pt>
                <c:pt idx="4471">
                  <c:v>76.807008743265911</c:v>
                </c:pt>
                <c:pt idx="4472">
                  <c:v>76.806867437958118</c:v>
                </c:pt>
                <c:pt idx="4473">
                  <c:v>76.806733197915733</c:v>
                </c:pt>
                <c:pt idx="4474">
                  <c:v>76.806627218934906</c:v>
                </c:pt>
                <c:pt idx="4475">
                  <c:v>76.806655479996465</c:v>
                </c:pt>
                <c:pt idx="4476">
                  <c:v>76.806634284200285</c:v>
                </c:pt>
                <c:pt idx="4477">
                  <c:v>76.806606023138741</c:v>
                </c:pt>
                <c:pt idx="4478">
                  <c:v>76.806591892607969</c:v>
                </c:pt>
                <c:pt idx="4479">
                  <c:v>76.806598957873348</c:v>
                </c:pt>
                <c:pt idx="4480">
                  <c:v>76.806591892607969</c:v>
                </c:pt>
                <c:pt idx="4481">
                  <c:v>76.807291353881482</c:v>
                </c:pt>
                <c:pt idx="4482">
                  <c:v>76.807997880420373</c:v>
                </c:pt>
                <c:pt idx="4483">
                  <c:v>76.807997880420373</c:v>
                </c:pt>
                <c:pt idx="4484">
                  <c:v>76.808704406959279</c:v>
                </c:pt>
                <c:pt idx="4485">
                  <c:v>76.808704406959279</c:v>
                </c:pt>
                <c:pt idx="4486">
                  <c:v>76.809410933498185</c:v>
                </c:pt>
                <c:pt idx="4487">
                  <c:v>76.810117460037077</c:v>
                </c:pt>
                <c:pt idx="4488">
                  <c:v>76.810018546321629</c:v>
                </c:pt>
                <c:pt idx="4489">
                  <c:v>76.809601695663702</c:v>
                </c:pt>
                <c:pt idx="4490">
                  <c:v>76.809615826194459</c:v>
                </c:pt>
                <c:pt idx="4491">
                  <c:v>76.808866908063237</c:v>
                </c:pt>
                <c:pt idx="4492">
                  <c:v>76.808478318466825</c:v>
                </c:pt>
                <c:pt idx="4493">
                  <c:v>76.807630486620155</c:v>
                </c:pt>
                <c:pt idx="4494">
                  <c:v>76.807602225558583</c:v>
                </c:pt>
                <c:pt idx="4495">
                  <c:v>76.806923960081249</c:v>
                </c:pt>
                <c:pt idx="4496">
                  <c:v>76.807157113839082</c:v>
                </c:pt>
                <c:pt idx="4497">
                  <c:v>76.806726132650368</c:v>
                </c:pt>
                <c:pt idx="4498">
                  <c:v>76.807086461185193</c:v>
                </c:pt>
                <c:pt idx="4499">
                  <c:v>76.806789720038864</c:v>
                </c:pt>
                <c:pt idx="4500">
                  <c:v>76.806839176896574</c:v>
                </c:pt>
                <c:pt idx="4501">
                  <c:v>76.806761458977306</c:v>
                </c:pt>
                <c:pt idx="4502">
                  <c:v>76.806683741058023</c:v>
                </c:pt>
                <c:pt idx="4503">
                  <c:v>76.806620153669513</c:v>
                </c:pt>
                <c:pt idx="4504">
                  <c:v>76.806641349465679</c:v>
                </c:pt>
                <c:pt idx="4505">
                  <c:v>76.806627218934921</c:v>
                </c:pt>
                <c:pt idx="4506">
                  <c:v>76.806613088404134</c:v>
                </c:pt>
                <c:pt idx="4507">
                  <c:v>76.806598957873348</c:v>
                </c:pt>
                <c:pt idx="4508">
                  <c:v>76.806606023138741</c:v>
                </c:pt>
                <c:pt idx="4509">
                  <c:v>76.806598957873348</c:v>
                </c:pt>
                <c:pt idx="4510">
                  <c:v>76.806521239954066</c:v>
                </c:pt>
                <c:pt idx="4511">
                  <c:v>76.806281020930854</c:v>
                </c:pt>
                <c:pt idx="4512">
                  <c:v>76.805525037534224</c:v>
                </c:pt>
                <c:pt idx="4513">
                  <c:v>76.804747858341429</c:v>
                </c:pt>
                <c:pt idx="4514">
                  <c:v>76.803970679148634</c:v>
                </c:pt>
                <c:pt idx="4515">
                  <c:v>76.803193499955839</c:v>
                </c:pt>
                <c:pt idx="4516">
                  <c:v>76.801950013247378</c:v>
                </c:pt>
                <c:pt idx="4517">
                  <c:v>76.80116576878919</c:v>
                </c:pt>
                <c:pt idx="4518">
                  <c:v>76.800558155965746</c:v>
                </c:pt>
                <c:pt idx="4519">
                  <c:v>76.800028261061556</c:v>
                </c:pt>
                <c:pt idx="4520">
                  <c:v>76.800056522123114</c:v>
                </c:pt>
                <c:pt idx="4521">
                  <c:v>76.799886955753777</c:v>
                </c:pt>
                <c:pt idx="4522">
                  <c:v>76.799724454649834</c:v>
                </c:pt>
                <c:pt idx="4523">
                  <c:v>76.799597279872813</c:v>
                </c:pt>
                <c:pt idx="4524">
                  <c:v>76.799632606199779</c:v>
                </c:pt>
                <c:pt idx="4525">
                  <c:v>76.799604345138221</c:v>
                </c:pt>
                <c:pt idx="4526">
                  <c:v>76.799569018811269</c:v>
                </c:pt>
                <c:pt idx="4527">
                  <c:v>76.799547823015104</c:v>
                </c:pt>
                <c:pt idx="4528">
                  <c:v>76.799554888280497</c:v>
                </c:pt>
                <c:pt idx="4529">
                  <c:v>76.79954075774971</c:v>
                </c:pt>
                <c:pt idx="4530">
                  <c:v>76.799406517707325</c:v>
                </c:pt>
                <c:pt idx="4531">
                  <c:v>76.799773911507543</c:v>
                </c:pt>
                <c:pt idx="4532">
                  <c:v>76.799632606199765</c:v>
                </c:pt>
                <c:pt idx="4533">
                  <c:v>76.799533692484317</c:v>
                </c:pt>
                <c:pt idx="4534">
                  <c:v>76.799441844034263</c:v>
                </c:pt>
                <c:pt idx="4535">
                  <c:v>76.79936412611498</c:v>
                </c:pt>
                <c:pt idx="4536">
                  <c:v>76.798869557537756</c:v>
                </c:pt>
                <c:pt idx="4537">
                  <c:v>76.798813035414639</c:v>
                </c:pt>
                <c:pt idx="4538">
                  <c:v>76.798926079660859</c:v>
                </c:pt>
                <c:pt idx="4539">
                  <c:v>76.799123907091769</c:v>
                </c:pt>
                <c:pt idx="4540">
                  <c:v>76.799901086284549</c:v>
                </c:pt>
                <c:pt idx="4541">
                  <c:v>76.799752715711378</c:v>
                </c:pt>
                <c:pt idx="4542">
                  <c:v>76.799604345138221</c:v>
                </c:pt>
                <c:pt idx="4543">
                  <c:v>76.799491300891987</c:v>
                </c:pt>
                <c:pt idx="4544">
                  <c:v>76.799526627218938</c:v>
                </c:pt>
                <c:pt idx="4545">
                  <c:v>76.799498366157366</c:v>
                </c:pt>
                <c:pt idx="4546">
                  <c:v>76.799477170361214</c:v>
                </c:pt>
                <c:pt idx="4547">
                  <c:v>76.799455974565049</c:v>
                </c:pt>
                <c:pt idx="4548">
                  <c:v>76.799463039830428</c:v>
                </c:pt>
                <c:pt idx="4549">
                  <c:v>76.799455974565049</c:v>
                </c:pt>
                <c:pt idx="4550">
                  <c:v>76.799455974565049</c:v>
                </c:pt>
                <c:pt idx="4551">
                  <c:v>76.799448909299656</c:v>
                </c:pt>
                <c:pt idx="4552">
                  <c:v>76.799448909299656</c:v>
                </c:pt>
                <c:pt idx="4553">
                  <c:v>76.799399452441918</c:v>
                </c:pt>
                <c:pt idx="4554">
                  <c:v>76.799138037622541</c:v>
                </c:pt>
                <c:pt idx="4555">
                  <c:v>76.798615207983744</c:v>
                </c:pt>
                <c:pt idx="4556">
                  <c:v>76.797972268833348</c:v>
                </c:pt>
                <c:pt idx="4557">
                  <c:v>76.797053784332775</c:v>
                </c:pt>
                <c:pt idx="4558">
                  <c:v>76.796304866201538</c:v>
                </c:pt>
                <c:pt idx="4559">
                  <c:v>76.795633665989584</c:v>
                </c:pt>
                <c:pt idx="4560">
                  <c:v>76.795004857369946</c:v>
                </c:pt>
                <c:pt idx="4561">
                  <c:v>76.794446701404212</c:v>
                </c:pt>
                <c:pt idx="4562">
                  <c:v>76.794001589684711</c:v>
                </c:pt>
                <c:pt idx="4563">
                  <c:v>76.793641261149872</c:v>
                </c:pt>
                <c:pt idx="4564">
                  <c:v>76.79333745473815</c:v>
                </c:pt>
                <c:pt idx="4565">
                  <c:v>76.79338691159586</c:v>
                </c:pt>
                <c:pt idx="4566">
                  <c:v>76.793302128411199</c:v>
                </c:pt>
                <c:pt idx="4567">
                  <c:v>76.793217345226537</c:v>
                </c:pt>
                <c:pt idx="4568">
                  <c:v>76.793153757838027</c:v>
                </c:pt>
                <c:pt idx="4569">
                  <c:v>76.793174953634193</c:v>
                </c:pt>
                <c:pt idx="4570">
                  <c:v>76.79316082310342</c:v>
                </c:pt>
                <c:pt idx="4571">
                  <c:v>76.793090170449517</c:v>
                </c:pt>
                <c:pt idx="4572">
                  <c:v>76.792920604080194</c:v>
                </c:pt>
                <c:pt idx="4573">
                  <c:v>76.792199947010502</c:v>
                </c:pt>
                <c:pt idx="4574">
                  <c:v>76.791436898348479</c:v>
                </c:pt>
                <c:pt idx="4575">
                  <c:v>76.790935264505876</c:v>
                </c:pt>
                <c:pt idx="4576">
                  <c:v>76.790680914951864</c:v>
                </c:pt>
                <c:pt idx="4577">
                  <c:v>76.78987547469751</c:v>
                </c:pt>
                <c:pt idx="4578">
                  <c:v>76.789183078689391</c:v>
                </c:pt>
                <c:pt idx="4579">
                  <c:v>76.788518943742815</c:v>
                </c:pt>
                <c:pt idx="4580">
                  <c:v>76.787883069857813</c:v>
                </c:pt>
                <c:pt idx="4581">
                  <c:v>76.787543937119125</c:v>
                </c:pt>
                <c:pt idx="4582">
                  <c:v>76.787098825399625</c:v>
                </c:pt>
                <c:pt idx="4583">
                  <c:v>76.786689040007062</c:v>
                </c:pt>
                <c:pt idx="4584">
                  <c:v>76.78631458094145</c:v>
                </c:pt>
                <c:pt idx="4585">
                  <c:v>76.786046100856666</c:v>
                </c:pt>
                <c:pt idx="4586">
                  <c:v>76.78580588183344</c:v>
                </c:pt>
                <c:pt idx="4587">
                  <c:v>76.785615119667924</c:v>
                </c:pt>
                <c:pt idx="4588">
                  <c:v>76.785452618563994</c:v>
                </c:pt>
                <c:pt idx="4589">
                  <c:v>76.785480879625538</c:v>
                </c:pt>
                <c:pt idx="4590">
                  <c:v>76.785431422767815</c:v>
                </c:pt>
                <c:pt idx="4591">
                  <c:v>76.785389031175484</c:v>
                </c:pt>
                <c:pt idx="4592">
                  <c:v>76.786060231387438</c:v>
                </c:pt>
                <c:pt idx="4593">
                  <c:v>76.786074361918224</c:v>
                </c:pt>
                <c:pt idx="4594">
                  <c:v>76.786766757926344</c:v>
                </c:pt>
                <c:pt idx="4595">
                  <c:v>76.786759692660951</c:v>
                </c:pt>
                <c:pt idx="4596">
                  <c:v>76.786752627395558</c:v>
                </c:pt>
                <c:pt idx="4597">
                  <c:v>76.786759692660951</c:v>
                </c:pt>
                <c:pt idx="4598">
                  <c:v>76.786759692660951</c:v>
                </c:pt>
                <c:pt idx="4599">
                  <c:v>76.787459153934464</c:v>
                </c:pt>
                <c:pt idx="4600">
                  <c:v>76.788165680473384</c:v>
                </c:pt>
                <c:pt idx="4601">
                  <c:v>76.788695575377545</c:v>
                </c:pt>
                <c:pt idx="4602">
                  <c:v>76.788928729135392</c:v>
                </c:pt>
                <c:pt idx="4603">
                  <c:v>76.788928729135392</c:v>
                </c:pt>
                <c:pt idx="4604">
                  <c:v>76.788879272277654</c:v>
                </c:pt>
                <c:pt idx="4605">
                  <c:v>76.78774176455002</c:v>
                </c:pt>
                <c:pt idx="4606">
                  <c:v>76.786893932703336</c:v>
                </c:pt>
                <c:pt idx="4607">
                  <c:v>76.786879802172564</c:v>
                </c:pt>
                <c:pt idx="4608">
                  <c:v>76.786215667226003</c:v>
                </c:pt>
                <c:pt idx="4609">
                  <c:v>76.785812947098819</c:v>
                </c:pt>
                <c:pt idx="4610">
                  <c:v>76.785417292237028</c:v>
                </c:pt>
                <c:pt idx="4611">
                  <c:v>76.785092290029141</c:v>
                </c:pt>
                <c:pt idx="4612">
                  <c:v>76.784823809944356</c:v>
                </c:pt>
                <c:pt idx="4613">
                  <c:v>76.78487326680208</c:v>
                </c:pt>
                <c:pt idx="4614">
                  <c:v>76.784795548882798</c:v>
                </c:pt>
                <c:pt idx="4615">
                  <c:v>76.784724896228909</c:v>
                </c:pt>
                <c:pt idx="4616">
                  <c:v>76.784668374105806</c:v>
                </c:pt>
                <c:pt idx="4617">
                  <c:v>76.784682504636578</c:v>
                </c:pt>
                <c:pt idx="4618">
                  <c:v>76.784668374105806</c:v>
                </c:pt>
                <c:pt idx="4619">
                  <c:v>76.784661308840413</c:v>
                </c:pt>
                <c:pt idx="4620">
                  <c:v>76.784647178309626</c:v>
                </c:pt>
                <c:pt idx="4621">
                  <c:v>76.784654243575019</c:v>
                </c:pt>
                <c:pt idx="4622">
                  <c:v>76.784647178309626</c:v>
                </c:pt>
                <c:pt idx="4623">
                  <c:v>76.784647178309626</c:v>
                </c:pt>
                <c:pt idx="4624">
                  <c:v>76.785353704848532</c:v>
                </c:pt>
                <c:pt idx="4625">
                  <c:v>76.786060231387424</c:v>
                </c:pt>
                <c:pt idx="4626">
                  <c:v>76.786060231387424</c:v>
                </c:pt>
                <c:pt idx="4627">
                  <c:v>76.786060231387424</c:v>
                </c:pt>
                <c:pt idx="4628">
                  <c:v>76.786766757926344</c:v>
                </c:pt>
                <c:pt idx="4629">
                  <c:v>76.786434690453063</c:v>
                </c:pt>
                <c:pt idx="4630">
                  <c:v>76.786547734699283</c:v>
                </c:pt>
                <c:pt idx="4631">
                  <c:v>76.786519473637725</c:v>
                </c:pt>
                <c:pt idx="4632">
                  <c:v>76.786455886249215</c:v>
                </c:pt>
                <c:pt idx="4633">
                  <c:v>76.785233595336933</c:v>
                </c:pt>
                <c:pt idx="4634">
                  <c:v>76.785798816568047</c:v>
                </c:pt>
                <c:pt idx="4635">
                  <c:v>76.785805881833426</c:v>
                </c:pt>
                <c:pt idx="4636">
                  <c:v>76.785876534487329</c:v>
                </c:pt>
                <c:pt idx="4637">
                  <c:v>76.786328711472223</c:v>
                </c:pt>
                <c:pt idx="4638">
                  <c:v>76.785297182725429</c:v>
                </c:pt>
                <c:pt idx="4639">
                  <c:v>76.785728163914143</c:v>
                </c:pt>
                <c:pt idx="4640">
                  <c:v>76.785502075421704</c:v>
                </c:pt>
                <c:pt idx="4641">
                  <c:v>76.785544467014034</c:v>
                </c:pt>
                <c:pt idx="4642">
                  <c:v>76.785487944890932</c:v>
                </c:pt>
                <c:pt idx="4643">
                  <c:v>76.785424357502421</c:v>
                </c:pt>
                <c:pt idx="4644">
                  <c:v>76.785381965910091</c:v>
                </c:pt>
                <c:pt idx="4645">
                  <c:v>76.785396096440877</c:v>
                </c:pt>
                <c:pt idx="4646">
                  <c:v>76.785381965910091</c:v>
                </c:pt>
                <c:pt idx="4647">
                  <c:v>76.785374900644698</c:v>
                </c:pt>
                <c:pt idx="4648">
                  <c:v>76.785367835379319</c:v>
                </c:pt>
                <c:pt idx="4649">
                  <c:v>76.785360770113925</c:v>
                </c:pt>
                <c:pt idx="4650">
                  <c:v>76.785367835379319</c:v>
                </c:pt>
                <c:pt idx="4651">
                  <c:v>76.785367835379319</c:v>
                </c:pt>
                <c:pt idx="4652">
                  <c:v>76.785367835379319</c:v>
                </c:pt>
                <c:pt idx="4653">
                  <c:v>76.785360770113925</c:v>
                </c:pt>
                <c:pt idx="4654">
                  <c:v>76.785367835379319</c:v>
                </c:pt>
                <c:pt idx="4655">
                  <c:v>76.785367835379319</c:v>
                </c:pt>
                <c:pt idx="4656">
                  <c:v>76.785360770113925</c:v>
                </c:pt>
                <c:pt idx="4657">
                  <c:v>76.785360770113925</c:v>
                </c:pt>
                <c:pt idx="4658">
                  <c:v>76.785360770113925</c:v>
                </c:pt>
                <c:pt idx="4659">
                  <c:v>76.785360770113925</c:v>
                </c:pt>
                <c:pt idx="4660">
                  <c:v>76.785360770113925</c:v>
                </c:pt>
                <c:pt idx="4661">
                  <c:v>76.785360770113925</c:v>
                </c:pt>
                <c:pt idx="4662">
                  <c:v>76.786067296652817</c:v>
                </c:pt>
                <c:pt idx="4663">
                  <c:v>76.786067296652817</c:v>
                </c:pt>
                <c:pt idx="4664">
                  <c:v>76.786067296652817</c:v>
                </c:pt>
                <c:pt idx="4665">
                  <c:v>76.786067296652817</c:v>
                </c:pt>
                <c:pt idx="4666">
                  <c:v>76.786773823191723</c:v>
                </c:pt>
                <c:pt idx="4667">
                  <c:v>76.786773823191723</c:v>
                </c:pt>
                <c:pt idx="4668">
                  <c:v>76.786773823191723</c:v>
                </c:pt>
                <c:pt idx="4669">
                  <c:v>76.786773823191723</c:v>
                </c:pt>
                <c:pt idx="4670">
                  <c:v>76.786773823191723</c:v>
                </c:pt>
                <c:pt idx="4671">
                  <c:v>76.786773823191723</c:v>
                </c:pt>
                <c:pt idx="4672">
                  <c:v>76.787402631811347</c:v>
                </c:pt>
                <c:pt idx="4673">
                  <c:v>76.787169478053514</c:v>
                </c:pt>
                <c:pt idx="4674">
                  <c:v>76.78712002119579</c:v>
                </c:pt>
                <c:pt idx="4675">
                  <c:v>76.787049368541901</c:v>
                </c:pt>
                <c:pt idx="4676">
                  <c:v>76.786971650622618</c:v>
                </c:pt>
                <c:pt idx="4677">
                  <c:v>76.786908063234137</c:v>
                </c:pt>
                <c:pt idx="4678">
                  <c:v>76.786371103064567</c:v>
                </c:pt>
                <c:pt idx="4679">
                  <c:v>76.786293385145285</c:v>
                </c:pt>
                <c:pt idx="4680">
                  <c:v>76.785685772321827</c:v>
                </c:pt>
                <c:pt idx="4681">
                  <c:v>76.785862403956543</c:v>
                </c:pt>
                <c:pt idx="4682">
                  <c:v>76.785890665018101</c:v>
                </c:pt>
                <c:pt idx="4683">
                  <c:v>76.785721098648764</c:v>
                </c:pt>
                <c:pt idx="4684">
                  <c:v>76.785558597544821</c:v>
                </c:pt>
                <c:pt idx="4685">
                  <c:v>76.785431422767815</c:v>
                </c:pt>
                <c:pt idx="4686">
                  <c:v>76.785466749094766</c:v>
                </c:pt>
                <c:pt idx="4687">
                  <c:v>76.785438488033208</c:v>
                </c:pt>
                <c:pt idx="4688">
                  <c:v>76.785403161706256</c:v>
                </c:pt>
                <c:pt idx="4689">
                  <c:v>76.785381965910091</c:v>
                </c:pt>
                <c:pt idx="4690">
                  <c:v>76.785389031175484</c:v>
                </c:pt>
                <c:pt idx="4691">
                  <c:v>76.785389031175484</c:v>
                </c:pt>
                <c:pt idx="4692">
                  <c:v>76.785381965910091</c:v>
                </c:pt>
                <c:pt idx="4693">
                  <c:v>76.785374900644698</c:v>
                </c:pt>
                <c:pt idx="4694">
                  <c:v>76.785240660602312</c:v>
                </c:pt>
                <c:pt idx="4695">
                  <c:v>76.78487326680208</c:v>
                </c:pt>
                <c:pt idx="4696">
                  <c:v>76.784527068798013</c:v>
                </c:pt>
                <c:pt idx="4697">
                  <c:v>76.784357502428676</c:v>
                </c:pt>
                <c:pt idx="4698">
                  <c:v>76.784103152874678</c:v>
                </c:pt>
                <c:pt idx="4699">
                  <c:v>76.783813476993728</c:v>
                </c:pt>
                <c:pt idx="4700">
                  <c:v>76.783304777885718</c:v>
                </c:pt>
                <c:pt idx="4701">
                  <c:v>76.782675969266094</c:v>
                </c:pt>
                <c:pt idx="4702">
                  <c:v>76.782146074361918</c:v>
                </c:pt>
                <c:pt idx="4703">
                  <c:v>76.78153846153846</c:v>
                </c:pt>
                <c:pt idx="4704">
                  <c:v>76.780937913980381</c:v>
                </c:pt>
                <c:pt idx="4705">
                  <c:v>76.780372692749268</c:v>
                </c:pt>
                <c:pt idx="4706">
                  <c:v>76.779701492537313</c:v>
                </c:pt>
                <c:pt idx="4707">
                  <c:v>76.779235185021633</c:v>
                </c:pt>
                <c:pt idx="4708">
                  <c:v>76.778867791221401</c:v>
                </c:pt>
                <c:pt idx="4709">
                  <c:v>76.778549854278907</c:v>
                </c:pt>
                <c:pt idx="4710">
                  <c:v>76.778599311136617</c:v>
                </c:pt>
                <c:pt idx="4711">
                  <c:v>76.778507462686576</c:v>
                </c:pt>
                <c:pt idx="4712">
                  <c:v>76.779122140775399</c:v>
                </c:pt>
                <c:pt idx="4713">
                  <c:v>76.779758014660416</c:v>
                </c:pt>
                <c:pt idx="4714">
                  <c:v>76.780485736995487</c:v>
                </c:pt>
                <c:pt idx="4715">
                  <c:v>76.781178133003621</c:v>
                </c:pt>
                <c:pt idx="4716">
                  <c:v>76.781164002472849</c:v>
                </c:pt>
                <c:pt idx="4717">
                  <c:v>76.781149871942077</c:v>
                </c:pt>
                <c:pt idx="4718">
                  <c:v>76.781149871942077</c:v>
                </c:pt>
                <c:pt idx="4719">
                  <c:v>76.780443345403157</c:v>
                </c:pt>
                <c:pt idx="4720">
                  <c:v>76.779736818864251</c:v>
                </c:pt>
                <c:pt idx="4721">
                  <c:v>76.779736818864251</c:v>
                </c:pt>
                <c:pt idx="4722">
                  <c:v>76.779030292325359</c:v>
                </c:pt>
                <c:pt idx="4723">
                  <c:v>76.77965203567959</c:v>
                </c:pt>
                <c:pt idx="4724">
                  <c:v>76.780012364214429</c:v>
                </c:pt>
                <c:pt idx="4725">
                  <c:v>76.77940475139097</c:v>
                </c:pt>
                <c:pt idx="4726">
                  <c:v>76.779433012452529</c:v>
                </c:pt>
                <c:pt idx="4727">
                  <c:v>76.779157467102365</c:v>
                </c:pt>
                <c:pt idx="4728">
                  <c:v>76.779100944979248</c:v>
                </c:pt>
                <c:pt idx="4729">
                  <c:v>76.779136271306186</c:v>
                </c:pt>
                <c:pt idx="4730">
                  <c:v>76.779213989225468</c:v>
                </c:pt>
                <c:pt idx="4731">
                  <c:v>76.779461273514073</c:v>
                </c:pt>
                <c:pt idx="4732">
                  <c:v>76.779051488121524</c:v>
                </c:pt>
                <c:pt idx="4733">
                  <c:v>76.77871942064823</c:v>
                </c:pt>
                <c:pt idx="4734">
                  <c:v>76.779150401836972</c:v>
                </c:pt>
                <c:pt idx="4735">
                  <c:v>76.779199858694682</c:v>
                </c:pt>
                <c:pt idx="4736">
                  <c:v>76.779122140775399</c:v>
                </c:pt>
                <c:pt idx="4737">
                  <c:v>76.779044422856117</c:v>
                </c:pt>
                <c:pt idx="4738">
                  <c:v>76.778987900733014</c:v>
                </c:pt>
                <c:pt idx="4739">
                  <c:v>76.779002031263801</c:v>
                </c:pt>
                <c:pt idx="4740">
                  <c:v>76.779065618652297</c:v>
                </c:pt>
                <c:pt idx="4741">
                  <c:v>76.779369425064033</c:v>
                </c:pt>
                <c:pt idx="4742">
                  <c:v>76.779892254702816</c:v>
                </c:pt>
                <c:pt idx="4743">
                  <c:v>76.780422149606977</c:v>
                </c:pt>
                <c:pt idx="4744">
                  <c:v>76.78062704230328</c:v>
                </c:pt>
                <c:pt idx="4745">
                  <c:v>76.780690629691762</c:v>
                </c:pt>
                <c:pt idx="4746">
                  <c:v>76.78078247814183</c:v>
                </c:pt>
                <c:pt idx="4747">
                  <c:v>76.78107215402278</c:v>
                </c:pt>
                <c:pt idx="4748">
                  <c:v>76.781559657334611</c:v>
                </c:pt>
                <c:pt idx="4749">
                  <c:v>76.782047160646457</c:v>
                </c:pt>
                <c:pt idx="4750">
                  <c:v>76.782485207100578</c:v>
                </c:pt>
                <c:pt idx="4751">
                  <c:v>76.782817274573858</c:v>
                </c:pt>
                <c:pt idx="4752">
                  <c:v>76.782711295593032</c:v>
                </c:pt>
                <c:pt idx="4753">
                  <c:v>76.78244988077364</c:v>
                </c:pt>
                <c:pt idx="4754">
                  <c:v>76.782139009096525</c:v>
                </c:pt>
                <c:pt idx="4755">
                  <c:v>76.78102976243045</c:v>
                </c:pt>
                <c:pt idx="4756">
                  <c:v>76.780429214872385</c:v>
                </c:pt>
                <c:pt idx="4757">
                  <c:v>76.779977037887477</c:v>
                </c:pt>
                <c:pt idx="4758">
                  <c:v>76.779567252494914</c:v>
                </c:pt>
                <c:pt idx="4759">
                  <c:v>76.779489534575646</c:v>
                </c:pt>
                <c:pt idx="4760">
                  <c:v>76.779312902940916</c:v>
                </c:pt>
                <c:pt idx="4761">
                  <c:v>76.779157467102351</c:v>
                </c:pt>
                <c:pt idx="4762">
                  <c:v>76.779030292325345</c:v>
                </c:pt>
                <c:pt idx="4763">
                  <c:v>76.779058553386903</c:v>
                </c:pt>
                <c:pt idx="4764">
                  <c:v>76.779030292325345</c:v>
                </c:pt>
                <c:pt idx="4765">
                  <c:v>76.778994965998407</c:v>
                </c:pt>
                <c:pt idx="4766">
                  <c:v>76.778973770202242</c:v>
                </c:pt>
                <c:pt idx="4767">
                  <c:v>76.778578115340451</c:v>
                </c:pt>
                <c:pt idx="4768">
                  <c:v>76.777892784597725</c:v>
                </c:pt>
                <c:pt idx="4769">
                  <c:v>76.777073213812599</c:v>
                </c:pt>
                <c:pt idx="4770">
                  <c:v>76.776232447231294</c:v>
                </c:pt>
                <c:pt idx="4771">
                  <c:v>76.774882981541992</c:v>
                </c:pt>
                <c:pt idx="4772">
                  <c:v>76.774663958314932</c:v>
                </c:pt>
                <c:pt idx="4773">
                  <c:v>76.774607436191815</c:v>
                </c:pt>
                <c:pt idx="4774">
                  <c:v>76.773929170714482</c:v>
                </c:pt>
                <c:pt idx="4775">
                  <c:v>76.773688951691256</c:v>
                </c:pt>
                <c:pt idx="4776">
                  <c:v>76.773349818952568</c:v>
                </c:pt>
                <c:pt idx="4777">
                  <c:v>76.773773734875917</c:v>
                </c:pt>
                <c:pt idx="4778">
                  <c:v>76.774240042391597</c:v>
                </c:pt>
                <c:pt idx="4779">
                  <c:v>76.774289499249306</c:v>
                </c:pt>
                <c:pt idx="4780">
                  <c:v>76.774939503665109</c:v>
                </c:pt>
                <c:pt idx="4781">
                  <c:v>76.775582442815505</c:v>
                </c:pt>
                <c:pt idx="4782">
                  <c:v>76.776239512496687</c:v>
                </c:pt>
                <c:pt idx="4783">
                  <c:v>76.776253643027459</c:v>
                </c:pt>
                <c:pt idx="4784">
                  <c:v>76.776953104300972</c:v>
                </c:pt>
                <c:pt idx="4785">
                  <c:v>76.777645500309106</c:v>
                </c:pt>
                <c:pt idx="4786">
                  <c:v>76.777638435043713</c:v>
                </c:pt>
                <c:pt idx="4787">
                  <c:v>76.778352026848012</c:v>
                </c:pt>
                <c:pt idx="4788">
                  <c:v>76.778344961582619</c:v>
                </c:pt>
                <c:pt idx="4789">
                  <c:v>76.778344961582619</c:v>
                </c:pt>
                <c:pt idx="4790">
                  <c:v>76.778344961582619</c:v>
                </c:pt>
                <c:pt idx="4791">
                  <c:v>76.778344961582619</c:v>
                </c:pt>
                <c:pt idx="4792">
                  <c:v>76.778344961582619</c:v>
                </c:pt>
                <c:pt idx="4793">
                  <c:v>76.778344961582619</c:v>
                </c:pt>
                <c:pt idx="4794">
                  <c:v>76.778344961582619</c:v>
                </c:pt>
                <c:pt idx="4795">
                  <c:v>76.777928110924663</c:v>
                </c:pt>
                <c:pt idx="4796">
                  <c:v>76.777263975978101</c:v>
                </c:pt>
                <c:pt idx="4797">
                  <c:v>76.776500927316079</c:v>
                </c:pt>
                <c:pt idx="4798">
                  <c:v>76.77571668285789</c:v>
                </c:pt>
                <c:pt idx="4799">
                  <c:v>76.774777002561152</c:v>
                </c:pt>
                <c:pt idx="4800">
                  <c:v>76.774444935087885</c:v>
                </c:pt>
                <c:pt idx="4801">
                  <c:v>76.774162324472314</c:v>
                </c:pt>
                <c:pt idx="4802">
                  <c:v>76.773759604345145</c:v>
                </c:pt>
                <c:pt idx="4803">
                  <c:v>76.77389384438753</c:v>
                </c:pt>
                <c:pt idx="4804">
                  <c:v>76.773639494833532</c:v>
                </c:pt>
                <c:pt idx="4805">
                  <c:v>76.77331449262563</c:v>
                </c:pt>
                <c:pt idx="4806">
                  <c:v>76.77298242515235</c:v>
                </c:pt>
                <c:pt idx="4807">
                  <c:v>76.772318290205774</c:v>
                </c:pt>
                <c:pt idx="4808">
                  <c:v>76.771929700609377</c:v>
                </c:pt>
                <c:pt idx="4809">
                  <c:v>76.771640024728427</c:v>
                </c:pt>
                <c:pt idx="4810">
                  <c:v>76.771399805705201</c:v>
                </c:pt>
                <c:pt idx="4811">
                  <c:v>76.771187847743533</c:v>
                </c:pt>
                <c:pt idx="4812">
                  <c:v>76.771279696193588</c:v>
                </c:pt>
                <c:pt idx="4813">
                  <c:v>76.771251435132029</c:v>
                </c:pt>
                <c:pt idx="4814">
                  <c:v>76.77111719508963</c:v>
                </c:pt>
                <c:pt idx="4815">
                  <c:v>76.770792192881743</c:v>
                </c:pt>
                <c:pt idx="4816">
                  <c:v>76.769979687361996</c:v>
                </c:pt>
                <c:pt idx="4817">
                  <c:v>76.76918131237305</c:v>
                </c:pt>
                <c:pt idx="4818">
                  <c:v>76.768397067914862</c:v>
                </c:pt>
                <c:pt idx="4819">
                  <c:v>76.767612823456687</c:v>
                </c:pt>
                <c:pt idx="4820">
                  <c:v>76.766397597809771</c:v>
                </c:pt>
                <c:pt idx="4821">
                  <c:v>76.765620418616976</c:v>
                </c:pt>
                <c:pt idx="4822">
                  <c:v>76.765034001589683</c:v>
                </c:pt>
                <c:pt idx="4823">
                  <c:v>76.764518237216294</c:v>
                </c:pt>
                <c:pt idx="4824">
                  <c:v>76.764588889870183</c:v>
                </c:pt>
                <c:pt idx="4825">
                  <c:v>76.765139980570524</c:v>
                </c:pt>
                <c:pt idx="4826">
                  <c:v>76.765705201801637</c:v>
                </c:pt>
                <c:pt idx="4827">
                  <c:v>76.76629161882893</c:v>
                </c:pt>
                <c:pt idx="4828">
                  <c:v>76.767739998233679</c:v>
                </c:pt>
                <c:pt idx="4829">
                  <c:v>76.768382937384075</c:v>
                </c:pt>
                <c:pt idx="4830">
                  <c:v>76.768842179634376</c:v>
                </c:pt>
                <c:pt idx="4831">
                  <c:v>76.769082398657602</c:v>
                </c:pt>
                <c:pt idx="4832">
                  <c:v>76.768220436280131</c:v>
                </c:pt>
                <c:pt idx="4833">
                  <c:v>76.768121522564684</c:v>
                </c:pt>
                <c:pt idx="4834">
                  <c:v>76.76733727810651</c:v>
                </c:pt>
                <c:pt idx="4835">
                  <c:v>76.766574229444501</c:v>
                </c:pt>
                <c:pt idx="4836">
                  <c:v>76.765500309105363</c:v>
                </c:pt>
                <c:pt idx="4837">
                  <c:v>76.764800847831836</c:v>
                </c:pt>
                <c:pt idx="4838">
                  <c:v>76.764256822396888</c:v>
                </c:pt>
                <c:pt idx="4839">
                  <c:v>76.763783449615829</c:v>
                </c:pt>
                <c:pt idx="4840">
                  <c:v>76.763847037004325</c:v>
                </c:pt>
                <c:pt idx="4841">
                  <c:v>76.76371279696194</c:v>
                </c:pt>
                <c:pt idx="4842">
                  <c:v>76.764285083458446</c:v>
                </c:pt>
                <c:pt idx="4843">
                  <c:v>76.764179104477606</c:v>
                </c:pt>
                <c:pt idx="4844">
                  <c:v>76.764214430804557</c:v>
                </c:pt>
                <c:pt idx="4845">
                  <c:v>76.764193235008392</c:v>
                </c:pt>
                <c:pt idx="4846">
                  <c:v>76.764164973946833</c:v>
                </c:pt>
                <c:pt idx="4847">
                  <c:v>76.764150843416061</c:v>
                </c:pt>
                <c:pt idx="4848">
                  <c:v>76.76415790868144</c:v>
                </c:pt>
                <c:pt idx="4849">
                  <c:v>76.764150843416061</c:v>
                </c:pt>
                <c:pt idx="4850">
                  <c:v>76.764143778150668</c:v>
                </c:pt>
                <c:pt idx="4851">
                  <c:v>76.764143778150668</c:v>
                </c:pt>
                <c:pt idx="4852">
                  <c:v>76.764143778150668</c:v>
                </c:pt>
                <c:pt idx="4853">
                  <c:v>76.764143778150668</c:v>
                </c:pt>
                <c:pt idx="4854">
                  <c:v>76.764143778150668</c:v>
                </c:pt>
                <c:pt idx="4855">
                  <c:v>76.764143778150668</c:v>
                </c:pt>
                <c:pt idx="4856">
                  <c:v>76.764066060231386</c:v>
                </c:pt>
                <c:pt idx="4857">
                  <c:v>76.763719862227333</c:v>
                </c:pt>
                <c:pt idx="4858">
                  <c:v>76.763218228384702</c:v>
                </c:pt>
                <c:pt idx="4859">
                  <c:v>76.762808442992139</c:v>
                </c:pt>
                <c:pt idx="4860">
                  <c:v>76.762582354499685</c:v>
                </c:pt>
                <c:pt idx="4861">
                  <c:v>76.762511701845796</c:v>
                </c:pt>
                <c:pt idx="4862">
                  <c:v>76.762356266007231</c:v>
                </c:pt>
                <c:pt idx="4863">
                  <c:v>76.762038329064723</c:v>
                </c:pt>
                <c:pt idx="4864">
                  <c:v>76.761812240572283</c:v>
                </c:pt>
                <c:pt idx="4865">
                  <c:v>76.761303541464287</c:v>
                </c:pt>
                <c:pt idx="4866">
                  <c:v>76.760731254967766</c:v>
                </c:pt>
                <c:pt idx="4867">
                  <c:v>76.760851364479379</c:v>
                </c:pt>
                <c:pt idx="4868">
                  <c:v>76.760519297006098</c:v>
                </c:pt>
                <c:pt idx="4869">
                  <c:v>76.760914951867875</c:v>
                </c:pt>
                <c:pt idx="4870">
                  <c:v>76.761013865583323</c:v>
                </c:pt>
                <c:pt idx="4871">
                  <c:v>76.761904089022337</c:v>
                </c:pt>
                <c:pt idx="4872">
                  <c:v>76.763098118873089</c:v>
                </c:pt>
                <c:pt idx="4873">
                  <c:v>76.763062792546151</c:v>
                </c:pt>
                <c:pt idx="4874">
                  <c:v>76.763613883246492</c:v>
                </c:pt>
                <c:pt idx="4875">
                  <c:v>76.764136712885289</c:v>
                </c:pt>
                <c:pt idx="4876">
                  <c:v>76.763444316877155</c:v>
                </c:pt>
                <c:pt idx="4877">
                  <c:v>76.763769319085043</c:v>
                </c:pt>
                <c:pt idx="4878">
                  <c:v>76.763479643204093</c:v>
                </c:pt>
                <c:pt idx="4879">
                  <c:v>76.763924754923607</c:v>
                </c:pt>
                <c:pt idx="4880">
                  <c:v>76.763684535900381</c:v>
                </c:pt>
                <c:pt idx="4881">
                  <c:v>76.763684535900381</c:v>
                </c:pt>
                <c:pt idx="4882">
                  <c:v>76.763606817981099</c:v>
                </c:pt>
                <c:pt idx="4883">
                  <c:v>76.76353616532721</c:v>
                </c:pt>
                <c:pt idx="4884">
                  <c:v>76.7634725779387</c:v>
                </c:pt>
                <c:pt idx="4885">
                  <c:v>76.763493773734865</c:v>
                </c:pt>
                <c:pt idx="4886">
                  <c:v>76.763479643204093</c:v>
                </c:pt>
                <c:pt idx="4887">
                  <c:v>76.763465512673307</c:v>
                </c:pt>
                <c:pt idx="4888">
                  <c:v>76.763451382142534</c:v>
                </c:pt>
                <c:pt idx="4889">
                  <c:v>76.763458447407928</c:v>
                </c:pt>
                <c:pt idx="4890">
                  <c:v>76.763366598957873</c:v>
                </c:pt>
                <c:pt idx="4891">
                  <c:v>76.763034531484593</c:v>
                </c:pt>
                <c:pt idx="4892">
                  <c:v>76.762568223968913</c:v>
                </c:pt>
                <c:pt idx="4893">
                  <c:v>76.762328004945687</c:v>
                </c:pt>
                <c:pt idx="4894">
                  <c:v>76.762264417557191</c:v>
                </c:pt>
                <c:pt idx="4895">
                  <c:v>76.762186699637894</c:v>
                </c:pt>
                <c:pt idx="4896">
                  <c:v>76.76198180694162</c:v>
                </c:pt>
                <c:pt idx="4897">
                  <c:v>76.761649739468339</c:v>
                </c:pt>
                <c:pt idx="4898">
                  <c:v>76.761133975094936</c:v>
                </c:pt>
                <c:pt idx="4899">
                  <c:v>76.760597014925366</c:v>
                </c:pt>
                <c:pt idx="4900">
                  <c:v>76.760095381082749</c:v>
                </c:pt>
                <c:pt idx="4901">
                  <c:v>76.759565486178573</c:v>
                </c:pt>
                <c:pt idx="4902">
                  <c:v>76.759593747240132</c:v>
                </c:pt>
                <c:pt idx="4903">
                  <c:v>76.759727987282531</c:v>
                </c:pt>
                <c:pt idx="4904">
                  <c:v>76.759777444140241</c:v>
                </c:pt>
                <c:pt idx="4905">
                  <c:v>76.760257882186693</c:v>
                </c:pt>
                <c:pt idx="4906">
                  <c:v>76.760173099002031</c:v>
                </c:pt>
                <c:pt idx="4907">
                  <c:v>76.759939945244184</c:v>
                </c:pt>
                <c:pt idx="4908">
                  <c:v>76.7596714651594</c:v>
                </c:pt>
                <c:pt idx="4909">
                  <c:v>76.758668197474151</c:v>
                </c:pt>
                <c:pt idx="4910">
                  <c:v>76.758152433100776</c:v>
                </c:pt>
                <c:pt idx="4911">
                  <c:v>76.757785039300543</c:v>
                </c:pt>
                <c:pt idx="4912">
                  <c:v>76.757445906561856</c:v>
                </c:pt>
                <c:pt idx="4913">
                  <c:v>76.757460037092642</c:v>
                </c:pt>
                <c:pt idx="4914">
                  <c:v>76.757354058111801</c:v>
                </c:pt>
                <c:pt idx="4915">
                  <c:v>76.757248079130974</c:v>
                </c:pt>
                <c:pt idx="4916">
                  <c:v>76.757163295946299</c:v>
                </c:pt>
                <c:pt idx="4917">
                  <c:v>76.756951337984631</c:v>
                </c:pt>
                <c:pt idx="4918">
                  <c:v>76.756371986222717</c:v>
                </c:pt>
                <c:pt idx="4919">
                  <c:v>76.755566545968378</c:v>
                </c:pt>
                <c:pt idx="4920">
                  <c:v>76.754711648856301</c:v>
                </c:pt>
                <c:pt idx="4921">
                  <c:v>76.753439901086281</c:v>
                </c:pt>
                <c:pt idx="4922">
                  <c:v>76.753206747328449</c:v>
                </c:pt>
                <c:pt idx="4923">
                  <c:v>76.752408372339488</c:v>
                </c:pt>
                <c:pt idx="4924">
                  <c:v>76.752387176543323</c:v>
                </c:pt>
                <c:pt idx="4925">
                  <c:v>76.752690982955045</c:v>
                </c:pt>
                <c:pt idx="4926">
                  <c:v>76.752274132297089</c:v>
                </c:pt>
                <c:pt idx="4927">
                  <c:v>76.751934999558401</c:v>
                </c:pt>
                <c:pt idx="4928">
                  <c:v>76.751645323677451</c:v>
                </c:pt>
                <c:pt idx="4929">
                  <c:v>76.751694780535189</c:v>
                </c:pt>
                <c:pt idx="4930">
                  <c:v>76.750910536077015</c:v>
                </c:pt>
                <c:pt idx="4931">
                  <c:v>76.750832818157733</c:v>
                </c:pt>
                <c:pt idx="4932">
                  <c:v>76.751482822573507</c:v>
                </c:pt>
                <c:pt idx="4933">
                  <c:v>76.7522034796432</c:v>
                </c:pt>
                <c:pt idx="4934">
                  <c:v>76.752804027201279</c:v>
                </c:pt>
                <c:pt idx="4935">
                  <c:v>76.753786099090348</c:v>
                </c:pt>
                <c:pt idx="4936">
                  <c:v>76.753821425417286</c:v>
                </c:pt>
                <c:pt idx="4937">
                  <c:v>76.753595336924832</c:v>
                </c:pt>
                <c:pt idx="4938">
                  <c:v>76.752775766139706</c:v>
                </c:pt>
                <c:pt idx="4939">
                  <c:v>76.752705113485803</c:v>
                </c:pt>
                <c:pt idx="4940">
                  <c:v>76.751963260619959</c:v>
                </c:pt>
                <c:pt idx="4941">
                  <c:v>76.751829020577588</c:v>
                </c:pt>
                <c:pt idx="4942">
                  <c:v>76.751228473019523</c:v>
                </c:pt>
                <c:pt idx="4943">
                  <c:v>76.75075510023845</c:v>
                </c:pt>
                <c:pt idx="4944">
                  <c:v>76.750345314845902</c:v>
                </c:pt>
                <c:pt idx="4945">
                  <c:v>76.750408902234383</c:v>
                </c:pt>
                <c:pt idx="4946">
                  <c:v>76.750295857988178</c:v>
                </c:pt>
                <c:pt idx="4947">
                  <c:v>76.750182813741944</c:v>
                </c:pt>
                <c:pt idx="4948">
                  <c:v>76.750090965291889</c:v>
                </c:pt>
                <c:pt idx="4949">
                  <c:v>76.750119226353434</c:v>
                </c:pt>
                <c:pt idx="4950">
                  <c:v>76.750098030557268</c:v>
                </c:pt>
                <c:pt idx="4951">
                  <c:v>76.750076834761117</c:v>
                </c:pt>
                <c:pt idx="4952">
                  <c:v>76.750062704230331</c:v>
                </c:pt>
                <c:pt idx="4953">
                  <c:v>76.750069769495724</c:v>
                </c:pt>
                <c:pt idx="4954">
                  <c:v>76.750062704230331</c:v>
                </c:pt>
                <c:pt idx="4955">
                  <c:v>76.750062704230331</c:v>
                </c:pt>
                <c:pt idx="4956">
                  <c:v>76.750055638964938</c:v>
                </c:pt>
                <c:pt idx="4957">
                  <c:v>76.750062704230331</c:v>
                </c:pt>
                <c:pt idx="4958">
                  <c:v>76.750062704230331</c:v>
                </c:pt>
                <c:pt idx="4959">
                  <c:v>76.750055638964938</c:v>
                </c:pt>
                <c:pt idx="4960">
                  <c:v>76.750055638964938</c:v>
                </c:pt>
                <c:pt idx="4961">
                  <c:v>76.750055638964938</c:v>
                </c:pt>
                <c:pt idx="4962">
                  <c:v>76.750055638964938</c:v>
                </c:pt>
                <c:pt idx="4963">
                  <c:v>76.750055638964938</c:v>
                </c:pt>
                <c:pt idx="4964">
                  <c:v>76.750055638964938</c:v>
                </c:pt>
                <c:pt idx="4965">
                  <c:v>76.750055638964938</c:v>
                </c:pt>
                <c:pt idx="4966">
                  <c:v>76.750055638964938</c:v>
                </c:pt>
                <c:pt idx="4967">
                  <c:v>76.750013247372607</c:v>
                </c:pt>
                <c:pt idx="4968">
                  <c:v>76.749864876799435</c:v>
                </c:pt>
                <c:pt idx="4969">
                  <c:v>76.749342047160653</c:v>
                </c:pt>
                <c:pt idx="4970">
                  <c:v>76.749038240748931</c:v>
                </c:pt>
                <c:pt idx="4971">
                  <c:v>76.749582266183879</c:v>
                </c:pt>
                <c:pt idx="4972">
                  <c:v>76.749893137860994</c:v>
                </c:pt>
                <c:pt idx="4973">
                  <c:v>76.749984986311048</c:v>
                </c:pt>
                <c:pt idx="4974">
                  <c:v>76.749992051576427</c:v>
                </c:pt>
                <c:pt idx="4975">
                  <c:v>76.749320851364473</c:v>
                </c:pt>
                <c:pt idx="4976">
                  <c:v>76.748677912214077</c:v>
                </c:pt>
                <c:pt idx="4977">
                  <c:v>76.748056168859847</c:v>
                </c:pt>
                <c:pt idx="4978">
                  <c:v>76.747335511790169</c:v>
                </c:pt>
                <c:pt idx="4979">
                  <c:v>76.747526273955657</c:v>
                </c:pt>
                <c:pt idx="4980">
                  <c:v>76.747130619093866</c:v>
                </c:pt>
                <c:pt idx="4981">
                  <c:v>76.747490947628719</c:v>
                </c:pt>
                <c:pt idx="4982">
                  <c:v>76.748246931025335</c:v>
                </c:pt>
                <c:pt idx="4983">
                  <c:v>76.748148017309887</c:v>
                </c:pt>
                <c:pt idx="4984">
                  <c:v>76.748056168859833</c:v>
                </c:pt>
                <c:pt idx="4985">
                  <c:v>76.748684977479471</c:v>
                </c:pt>
                <c:pt idx="4986">
                  <c:v>76.74799964673673</c:v>
                </c:pt>
                <c:pt idx="4987">
                  <c:v>76.747985516205944</c:v>
                </c:pt>
                <c:pt idx="4988">
                  <c:v>76.748670846948698</c:v>
                </c:pt>
                <c:pt idx="4989">
                  <c:v>76.748656716417912</c:v>
                </c:pt>
                <c:pt idx="4990">
                  <c:v>76.749370308222197</c:v>
                </c:pt>
                <c:pt idx="4991">
                  <c:v>76.749370308222197</c:v>
                </c:pt>
                <c:pt idx="4992">
                  <c:v>76.750069769495724</c:v>
                </c:pt>
                <c:pt idx="4993">
                  <c:v>76.750069769495724</c:v>
                </c:pt>
                <c:pt idx="4994">
                  <c:v>76.750069769495724</c:v>
                </c:pt>
                <c:pt idx="4995">
                  <c:v>76.750069769495724</c:v>
                </c:pt>
                <c:pt idx="4996">
                  <c:v>76.750069769495724</c:v>
                </c:pt>
                <c:pt idx="4997">
                  <c:v>76.750069769495724</c:v>
                </c:pt>
                <c:pt idx="4998">
                  <c:v>76.750069769495724</c:v>
                </c:pt>
                <c:pt idx="4999">
                  <c:v>76.750069769495724</c:v>
                </c:pt>
                <c:pt idx="5000">
                  <c:v>76.750069769495724</c:v>
                </c:pt>
                <c:pt idx="5001">
                  <c:v>76.750069769495724</c:v>
                </c:pt>
                <c:pt idx="5002">
                  <c:v>76.750069769495724</c:v>
                </c:pt>
                <c:pt idx="5003">
                  <c:v>76.750069769495724</c:v>
                </c:pt>
                <c:pt idx="5004">
                  <c:v>76.750069769495724</c:v>
                </c:pt>
                <c:pt idx="5005">
                  <c:v>76.750069769495724</c:v>
                </c:pt>
                <c:pt idx="5006">
                  <c:v>76.749582266183879</c:v>
                </c:pt>
                <c:pt idx="5007">
                  <c:v>76.748939327033469</c:v>
                </c:pt>
                <c:pt idx="5008">
                  <c:v>76.748494215313968</c:v>
                </c:pt>
                <c:pt idx="5009">
                  <c:v>76.7482681268215</c:v>
                </c:pt>
                <c:pt idx="5010">
                  <c:v>76.747773558244276</c:v>
                </c:pt>
                <c:pt idx="5011">
                  <c:v>76.747349642320941</c:v>
                </c:pt>
                <c:pt idx="5012">
                  <c:v>76.746784421089814</c:v>
                </c:pt>
                <c:pt idx="5013">
                  <c:v>76.746183873531749</c:v>
                </c:pt>
                <c:pt idx="5014">
                  <c:v>76.745950719773901</c:v>
                </c:pt>
                <c:pt idx="5015">
                  <c:v>76.74551267331978</c:v>
                </c:pt>
                <c:pt idx="5016">
                  <c:v>76.745053431069508</c:v>
                </c:pt>
                <c:pt idx="5017">
                  <c:v>76.744622449880779</c:v>
                </c:pt>
                <c:pt idx="5018">
                  <c:v>76.744092554976589</c:v>
                </c:pt>
                <c:pt idx="5019">
                  <c:v>76.743725161176371</c:v>
                </c:pt>
                <c:pt idx="5020">
                  <c:v>76.743442550560815</c:v>
                </c:pt>
                <c:pt idx="5021">
                  <c:v>76.743195266272195</c:v>
                </c:pt>
                <c:pt idx="5022">
                  <c:v>76.743230592599133</c:v>
                </c:pt>
                <c:pt idx="5023">
                  <c:v>76.743159939945244</c:v>
                </c:pt>
                <c:pt idx="5024">
                  <c:v>76.743089287291355</c:v>
                </c:pt>
                <c:pt idx="5025">
                  <c:v>76.743739291707143</c:v>
                </c:pt>
                <c:pt idx="5026">
                  <c:v>76.744467014042215</c:v>
                </c:pt>
                <c:pt idx="5027">
                  <c:v>76.745159410050334</c:v>
                </c:pt>
                <c:pt idx="5028">
                  <c:v>76.745145279519562</c:v>
                </c:pt>
                <c:pt idx="5029">
                  <c:v>76.745138214254155</c:v>
                </c:pt>
                <c:pt idx="5030">
                  <c:v>76.745081692131052</c:v>
                </c:pt>
                <c:pt idx="5031">
                  <c:v>76.744078424445803</c:v>
                </c:pt>
                <c:pt idx="5032">
                  <c:v>76.743484942153145</c:v>
                </c:pt>
                <c:pt idx="5033">
                  <c:v>76.742757219818074</c:v>
                </c:pt>
                <c:pt idx="5034">
                  <c:v>76.741796343725156</c:v>
                </c:pt>
                <c:pt idx="5035">
                  <c:v>76.742721893491108</c:v>
                </c:pt>
                <c:pt idx="5036">
                  <c:v>76.742601783979495</c:v>
                </c:pt>
                <c:pt idx="5037">
                  <c:v>76.743343636845367</c:v>
                </c:pt>
                <c:pt idx="5038">
                  <c:v>76.744057228649666</c:v>
                </c:pt>
                <c:pt idx="5039">
                  <c:v>76.745385498542788</c:v>
                </c:pt>
                <c:pt idx="5040">
                  <c:v>76.745555064912125</c:v>
                </c:pt>
                <c:pt idx="5041">
                  <c:v>76.746565397862753</c:v>
                </c:pt>
                <c:pt idx="5042">
                  <c:v>76.747618122405711</c:v>
                </c:pt>
                <c:pt idx="5043">
                  <c:v>76.74804910359444</c:v>
                </c:pt>
                <c:pt idx="5044">
                  <c:v>76.748331714210011</c:v>
                </c:pt>
                <c:pt idx="5045">
                  <c:v>76.748289322617666</c:v>
                </c:pt>
                <c:pt idx="5046">
                  <c:v>76.747978450940565</c:v>
                </c:pt>
                <c:pt idx="5047">
                  <c:v>76.747342577055548</c:v>
                </c:pt>
                <c:pt idx="5048">
                  <c:v>76.746749094762876</c:v>
                </c:pt>
                <c:pt idx="5049">
                  <c:v>76.746148547204797</c:v>
                </c:pt>
                <c:pt idx="5050">
                  <c:v>76.745555064912111</c:v>
                </c:pt>
                <c:pt idx="5051">
                  <c:v>76.744629515146158</c:v>
                </c:pt>
                <c:pt idx="5052">
                  <c:v>76.744050163384259</c:v>
                </c:pt>
                <c:pt idx="5053">
                  <c:v>76.743605051664744</c:v>
                </c:pt>
                <c:pt idx="5054">
                  <c:v>76.743216462068347</c:v>
                </c:pt>
                <c:pt idx="5055">
                  <c:v>76.743265918926085</c:v>
                </c:pt>
                <c:pt idx="5056">
                  <c:v>76.743152874679851</c:v>
                </c:pt>
                <c:pt idx="5057">
                  <c:v>76.743039830433617</c:v>
                </c:pt>
                <c:pt idx="5058">
                  <c:v>76.742955047248955</c:v>
                </c:pt>
                <c:pt idx="5059">
                  <c:v>76.742983308310514</c:v>
                </c:pt>
                <c:pt idx="5060">
                  <c:v>76.742962112514348</c:v>
                </c:pt>
                <c:pt idx="5061">
                  <c:v>76.742940916718169</c:v>
                </c:pt>
                <c:pt idx="5062">
                  <c:v>76.742926786187411</c:v>
                </c:pt>
                <c:pt idx="5063">
                  <c:v>76.74293385145279</c:v>
                </c:pt>
                <c:pt idx="5064">
                  <c:v>76.742926786187411</c:v>
                </c:pt>
                <c:pt idx="5065">
                  <c:v>76.742926786187411</c:v>
                </c:pt>
                <c:pt idx="5066">
                  <c:v>76.742919720922004</c:v>
                </c:pt>
                <c:pt idx="5067">
                  <c:v>76.742926786187411</c:v>
                </c:pt>
                <c:pt idx="5068">
                  <c:v>76.742926786187411</c:v>
                </c:pt>
                <c:pt idx="5069">
                  <c:v>76.742919720922004</c:v>
                </c:pt>
                <c:pt idx="5070">
                  <c:v>76.742919720922004</c:v>
                </c:pt>
                <c:pt idx="5071">
                  <c:v>76.742919720922004</c:v>
                </c:pt>
                <c:pt idx="5072">
                  <c:v>76.742919720922004</c:v>
                </c:pt>
                <c:pt idx="5073">
                  <c:v>76.742919720922004</c:v>
                </c:pt>
                <c:pt idx="5074">
                  <c:v>76.742919720922004</c:v>
                </c:pt>
                <c:pt idx="5075">
                  <c:v>76.742919720922004</c:v>
                </c:pt>
                <c:pt idx="5076">
                  <c:v>76.742919720922004</c:v>
                </c:pt>
                <c:pt idx="5077">
                  <c:v>76.742870264064294</c:v>
                </c:pt>
                <c:pt idx="5078">
                  <c:v>76.742714828225729</c:v>
                </c:pt>
                <c:pt idx="5079">
                  <c:v>76.742799611410391</c:v>
                </c:pt>
                <c:pt idx="5080">
                  <c:v>76.742827872471949</c:v>
                </c:pt>
                <c:pt idx="5081">
                  <c:v>76.743541464276262</c:v>
                </c:pt>
                <c:pt idx="5082">
                  <c:v>76.74355559480702</c:v>
                </c:pt>
                <c:pt idx="5083">
                  <c:v>76.743138744149064</c:v>
                </c:pt>
                <c:pt idx="5084">
                  <c:v>76.743124613618306</c:v>
                </c:pt>
                <c:pt idx="5085">
                  <c:v>76.743265918926085</c:v>
                </c:pt>
                <c:pt idx="5086">
                  <c:v>76.742778415614239</c:v>
                </c:pt>
                <c:pt idx="5087">
                  <c:v>76.742771350348846</c:v>
                </c:pt>
                <c:pt idx="5088">
                  <c:v>76.743308310518401</c:v>
                </c:pt>
                <c:pt idx="5089">
                  <c:v>76.743152874679851</c:v>
                </c:pt>
                <c:pt idx="5090">
                  <c:v>76.743018634637451</c:v>
                </c:pt>
                <c:pt idx="5091">
                  <c:v>76.743053960964403</c:v>
                </c:pt>
                <c:pt idx="5092">
                  <c:v>76.74373222644175</c:v>
                </c:pt>
                <c:pt idx="5093">
                  <c:v>76.743703965380192</c:v>
                </c:pt>
                <c:pt idx="5094">
                  <c:v>76.743675704318633</c:v>
                </c:pt>
                <c:pt idx="5095">
                  <c:v>76.743188201006788</c:v>
                </c:pt>
                <c:pt idx="5096">
                  <c:v>76.742432217610173</c:v>
                </c:pt>
                <c:pt idx="5097">
                  <c:v>76.741591451028881</c:v>
                </c:pt>
                <c:pt idx="5098">
                  <c:v>76.740729488651397</c:v>
                </c:pt>
                <c:pt idx="5099">
                  <c:v>76.739358827165944</c:v>
                </c:pt>
                <c:pt idx="5100">
                  <c:v>76.738616974300086</c:v>
                </c:pt>
                <c:pt idx="5101">
                  <c:v>76.738193058376751</c:v>
                </c:pt>
                <c:pt idx="5102">
                  <c:v>76.737804468780354</c:v>
                </c:pt>
                <c:pt idx="5103">
                  <c:v>76.737783272984188</c:v>
                </c:pt>
                <c:pt idx="5104">
                  <c:v>76.737507727634011</c:v>
                </c:pt>
                <c:pt idx="5105">
                  <c:v>76.737225117018454</c:v>
                </c:pt>
                <c:pt idx="5106">
                  <c:v>76.736956636933655</c:v>
                </c:pt>
                <c:pt idx="5107">
                  <c:v>76.736596308398831</c:v>
                </c:pt>
                <c:pt idx="5108">
                  <c:v>76.736349024110211</c:v>
                </c:pt>
                <c:pt idx="5109">
                  <c:v>76.736165327210088</c:v>
                </c:pt>
                <c:pt idx="5110">
                  <c:v>76.736002826106144</c:v>
                </c:pt>
                <c:pt idx="5111">
                  <c:v>76.736024021902324</c:v>
                </c:pt>
                <c:pt idx="5112">
                  <c:v>76.735974565044586</c:v>
                </c:pt>
                <c:pt idx="5113">
                  <c:v>76.735932173452255</c:v>
                </c:pt>
                <c:pt idx="5114">
                  <c:v>76.735896847125304</c:v>
                </c:pt>
                <c:pt idx="5115">
                  <c:v>76.735903912390697</c:v>
                </c:pt>
                <c:pt idx="5116">
                  <c:v>76.735896847125304</c:v>
                </c:pt>
                <c:pt idx="5117">
                  <c:v>76.735889781859925</c:v>
                </c:pt>
                <c:pt idx="5118">
                  <c:v>76.736589243133437</c:v>
                </c:pt>
                <c:pt idx="5119">
                  <c:v>76.737295769672343</c:v>
                </c:pt>
                <c:pt idx="5120">
                  <c:v>76.737295769672343</c:v>
                </c:pt>
                <c:pt idx="5121">
                  <c:v>76.738002296211249</c:v>
                </c:pt>
                <c:pt idx="5122">
                  <c:v>76.738708822750141</c:v>
                </c:pt>
                <c:pt idx="5123">
                  <c:v>76.738920780711823</c:v>
                </c:pt>
                <c:pt idx="5124">
                  <c:v>76.738920780711823</c:v>
                </c:pt>
                <c:pt idx="5125">
                  <c:v>76.738150666784421</c:v>
                </c:pt>
                <c:pt idx="5126">
                  <c:v>76.737373487591611</c:v>
                </c:pt>
                <c:pt idx="5127">
                  <c:v>76.736073478760034</c:v>
                </c:pt>
                <c:pt idx="5128">
                  <c:v>76.735296299567239</c:v>
                </c:pt>
                <c:pt idx="5129">
                  <c:v>76.734971297359351</c:v>
                </c:pt>
                <c:pt idx="5130">
                  <c:v>76.735663693367471</c:v>
                </c:pt>
                <c:pt idx="5131">
                  <c:v>76.736462068356445</c:v>
                </c:pt>
                <c:pt idx="5132">
                  <c:v>76.73764196767641</c:v>
                </c:pt>
                <c:pt idx="5133">
                  <c:v>76.73851099531926</c:v>
                </c:pt>
                <c:pt idx="5134">
                  <c:v>76.738412081603826</c:v>
                </c:pt>
                <c:pt idx="5135">
                  <c:v>76.738949041773381</c:v>
                </c:pt>
                <c:pt idx="5136">
                  <c:v>76.738574582707756</c:v>
                </c:pt>
                <c:pt idx="5137">
                  <c:v>76.738214254172931</c:v>
                </c:pt>
                <c:pt idx="5138">
                  <c:v>76.737846860372684</c:v>
                </c:pt>
                <c:pt idx="5139">
                  <c:v>76.73748653183786</c:v>
                </c:pt>
                <c:pt idx="5140">
                  <c:v>76.736928375872111</c:v>
                </c:pt>
                <c:pt idx="5141">
                  <c:v>76.736575112602665</c:v>
                </c:pt>
                <c:pt idx="5142">
                  <c:v>76.736306632517881</c:v>
                </c:pt>
                <c:pt idx="5143">
                  <c:v>76.736066413494655</c:v>
                </c:pt>
                <c:pt idx="5144">
                  <c:v>76.736101739821606</c:v>
                </c:pt>
                <c:pt idx="5145">
                  <c:v>76.736031087167717</c:v>
                </c:pt>
                <c:pt idx="5146">
                  <c:v>76.735967499779207</c:v>
                </c:pt>
                <c:pt idx="5147">
                  <c:v>76.735910977656104</c:v>
                </c:pt>
                <c:pt idx="5148">
                  <c:v>76.735925108186876</c:v>
                </c:pt>
                <c:pt idx="5149">
                  <c:v>76.735918042921483</c:v>
                </c:pt>
                <c:pt idx="5150">
                  <c:v>76.735903912390711</c:v>
                </c:pt>
                <c:pt idx="5151">
                  <c:v>76.735896847125332</c:v>
                </c:pt>
                <c:pt idx="5152">
                  <c:v>76.735896847125332</c:v>
                </c:pt>
                <c:pt idx="5153">
                  <c:v>76.735896847125332</c:v>
                </c:pt>
                <c:pt idx="5154">
                  <c:v>76.736603373664224</c:v>
                </c:pt>
                <c:pt idx="5155">
                  <c:v>76.737302834937736</c:v>
                </c:pt>
                <c:pt idx="5156">
                  <c:v>76.738009361476628</c:v>
                </c:pt>
                <c:pt idx="5157">
                  <c:v>76.738715888015534</c:v>
                </c:pt>
                <c:pt idx="5158">
                  <c:v>76.73942241455444</c:v>
                </c:pt>
                <c:pt idx="5159">
                  <c:v>76.740128941093346</c:v>
                </c:pt>
                <c:pt idx="5160">
                  <c:v>76.740835467632252</c:v>
                </c:pt>
                <c:pt idx="5161">
                  <c:v>76.740835467632252</c:v>
                </c:pt>
                <c:pt idx="5162">
                  <c:v>76.741541994171143</c:v>
                </c:pt>
                <c:pt idx="5163">
                  <c:v>76.741541994171143</c:v>
                </c:pt>
                <c:pt idx="5164">
                  <c:v>76.742248520710049</c:v>
                </c:pt>
                <c:pt idx="5165">
                  <c:v>76.742248520710049</c:v>
                </c:pt>
                <c:pt idx="5166">
                  <c:v>76.742163737525388</c:v>
                </c:pt>
                <c:pt idx="5167">
                  <c:v>76.741895257440603</c:v>
                </c:pt>
                <c:pt idx="5168">
                  <c:v>76.741103947717036</c:v>
                </c:pt>
                <c:pt idx="5169">
                  <c:v>76.740319703258848</c:v>
                </c:pt>
                <c:pt idx="5170">
                  <c:v>76.739542524066053</c:v>
                </c:pt>
                <c:pt idx="5171">
                  <c:v>76.738765344873272</c:v>
                </c:pt>
                <c:pt idx="5172">
                  <c:v>76.737528923430176</c:v>
                </c:pt>
                <c:pt idx="5173">
                  <c:v>76.736751744237395</c:v>
                </c:pt>
                <c:pt idx="5174">
                  <c:v>76.73615119667933</c:v>
                </c:pt>
                <c:pt idx="5175">
                  <c:v>76.735635432305926</c:v>
                </c:pt>
                <c:pt idx="5176">
                  <c:v>76.735677823898271</c:v>
                </c:pt>
                <c:pt idx="5177">
                  <c:v>76.735522388059692</c:v>
                </c:pt>
                <c:pt idx="5178">
                  <c:v>76.735366952221142</c:v>
                </c:pt>
                <c:pt idx="5179">
                  <c:v>76.735246842709529</c:v>
                </c:pt>
                <c:pt idx="5180">
                  <c:v>76.735282169036481</c:v>
                </c:pt>
                <c:pt idx="5181">
                  <c:v>76.735960434513814</c:v>
                </c:pt>
                <c:pt idx="5182">
                  <c:v>76.735932173452269</c:v>
                </c:pt>
                <c:pt idx="5183">
                  <c:v>76.73591097765609</c:v>
                </c:pt>
                <c:pt idx="5184">
                  <c:v>76.736624569460389</c:v>
                </c:pt>
                <c:pt idx="5185">
                  <c:v>76.737324030733902</c:v>
                </c:pt>
                <c:pt idx="5186">
                  <c:v>76.738023492007414</c:v>
                </c:pt>
                <c:pt idx="5187">
                  <c:v>76.73873001854632</c:v>
                </c:pt>
                <c:pt idx="5188">
                  <c:v>76.739436545085226</c:v>
                </c:pt>
                <c:pt idx="5189">
                  <c:v>76.740143071624132</c:v>
                </c:pt>
                <c:pt idx="5190">
                  <c:v>76.740849598163038</c:v>
                </c:pt>
                <c:pt idx="5191">
                  <c:v>76.74155612470193</c:v>
                </c:pt>
                <c:pt idx="5192">
                  <c:v>76.742262651240836</c:v>
                </c:pt>
                <c:pt idx="5193">
                  <c:v>76.742262651240836</c:v>
                </c:pt>
                <c:pt idx="5194">
                  <c:v>76.742262651240836</c:v>
                </c:pt>
                <c:pt idx="5195">
                  <c:v>76.742969177779727</c:v>
                </c:pt>
                <c:pt idx="5196">
                  <c:v>76.742969177779727</c:v>
                </c:pt>
                <c:pt idx="5197">
                  <c:v>76.742969177779727</c:v>
                </c:pt>
                <c:pt idx="5198">
                  <c:v>76.742891459860445</c:v>
                </c:pt>
                <c:pt idx="5199">
                  <c:v>76.742658306102612</c:v>
                </c:pt>
                <c:pt idx="5200">
                  <c:v>76.741895257440603</c:v>
                </c:pt>
                <c:pt idx="5201">
                  <c:v>76.741118078247808</c:v>
                </c:pt>
                <c:pt idx="5202">
                  <c:v>76.740340899055013</c:v>
                </c:pt>
                <c:pt idx="5203">
                  <c:v>76.739570785127597</c:v>
                </c:pt>
                <c:pt idx="5204">
                  <c:v>76.738814801730982</c:v>
                </c:pt>
                <c:pt idx="5205">
                  <c:v>76.737846860372684</c:v>
                </c:pt>
                <c:pt idx="5206">
                  <c:v>76.737189790691502</c:v>
                </c:pt>
                <c:pt idx="5207">
                  <c:v>76.736681091583492</c:v>
                </c:pt>
                <c:pt idx="5208">
                  <c:v>76.736235979863977</c:v>
                </c:pt>
                <c:pt idx="5209">
                  <c:v>76.736299567252487</c:v>
                </c:pt>
                <c:pt idx="5210">
                  <c:v>76.736172392475495</c:v>
                </c:pt>
                <c:pt idx="5211">
                  <c:v>76.735953369248435</c:v>
                </c:pt>
                <c:pt idx="5212">
                  <c:v>76.735557714386644</c:v>
                </c:pt>
                <c:pt idx="5213">
                  <c:v>76.734766404663077</c:v>
                </c:pt>
                <c:pt idx="5214">
                  <c:v>76.733946833877937</c:v>
                </c:pt>
                <c:pt idx="5215">
                  <c:v>76.733141393623583</c:v>
                </c:pt>
                <c:pt idx="5216">
                  <c:v>76.73235008390003</c:v>
                </c:pt>
                <c:pt idx="5217">
                  <c:v>76.7311348582531</c:v>
                </c:pt>
                <c:pt idx="5218">
                  <c:v>76.730357679060319</c:v>
                </c:pt>
                <c:pt idx="5219">
                  <c:v>76.729764196767633</c:v>
                </c:pt>
                <c:pt idx="5220">
                  <c:v>76.729248432394229</c:v>
                </c:pt>
                <c:pt idx="5221">
                  <c:v>76.729319085048132</c:v>
                </c:pt>
                <c:pt idx="5222">
                  <c:v>76.729163649209568</c:v>
                </c:pt>
                <c:pt idx="5223">
                  <c:v>76.729022343901789</c:v>
                </c:pt>
                <c:pt idx="5224">
                  <c:v>76.728902234390176</c:v>
                </c:pt>
                <c:pt idx="5225">
                  <c:v>76.730350613794926</c:v>
                </c:pt>
                <c:pt idx="5226">
                  <c:v>76.731035944537666</c:v>
                </c:pt>
                <c:pt idx="5227">
                  <c:v>76.731714210015014</c:v>
                </c:pt>
                <c:pt idx="5228">
                  <c:v>76.73239954075774</c:v>
                </c:pt>
                <c:pt idx="5229">
                  <c:v>76.733819659100931</c:v>
                </c:pt>
                <c:pt idx="5230">
                  <c:v>76.734519120374443</c:v>
                </c:pt>
                <c:pt idx="5231">
                  <c:v>76.735225646913364</c:v>
                </c:pt>
                <c:pt idx="5232">
                  <c:v>76.735218581647985</c:v>
                </c:pt>
                <c:pt idx="5233">
                  <c:v>76.735218581647985</c:v>
                </c:pt>
                <c:pt idx="5234">
                  <c:v>76.735925108186876</c:v>
                </c:pt>
                <c:pt idx="5235">
                  <c:v>76.735925108186876</c:v>
                </c:pt>
                <c:pt idx="5236">
                  <c:v>76.735925108186876</c:v>
                </c:pt>
                <c:pt idx="5237">
                  <c:v>76.735910977656104</c:v>
                </c:pt>
                <c:pt idx="5238">
                  <c:v>76.735762607082933</c:v>
                </c:pt>
                <c:pt idx="5239">
                  <c:v>76.73533162589419</c:v>
                </c:pt>
                <c:pt idx="5240">
                  <c:v>76.73470988253996</c:v>
                </c:pt>
                <c:pt idx="5241">
                  <c:v>76.733833789631717</c:v>
                </c:pt>
                <c:pt idx="5242">
                  <c:v>76.733084871500481</c:v>
                </c:pt>
                <c:pt idx="5243">
                  <c:v>76.732385410226968</c:v>
                </c:pt>
                <c:pt idx="5244">
                  <c:v>76.731721275280407</c:v>
                </c:pt>
                <c:pt idx="5245">
                  <c:v>76.73102181400688</c:v>
                </c:pt>
                <c:pt idx="5246">
                  <c:v>76.730506049633476</c:v>
                </c:pt>
                <c:pt idx="5247">
                  <c:v>76.730103329506306</c:v>
                </c:pt>
                <c:pt idx="5248">
                  <c:v>76.729750066236861</c:v>
                </c:pt>
                <c:pt idx="5249">
                  <c:v>76.729806588359978</c:v>
                </c:pt>
                <c:pt idx="5250">
                  <c:v>76.72970767464453</c:v>
                </c:pt>
                <c:pt idx="5251">
                  <c:v>76.729608760929082</c:v>
                </c:pt>
                <c:pt idx="5252">
                  <c:v>76.7295310430098</c:v>
                </c:pt>
                <c:pt idx="5253">
                  <c:v>76.729552238805979</c:v>
                </c:pt>
                <c:pt idx="5254">
                  <c:v>76.729538108275193</c:v>
                </c:pt>
                <c:pt idx="5255">
                  <c:v>76.729523977744421</c:v>
                </c:pt>
                <c:pt idx="5256">
                  <c:v>76.729509847213635</c:v>
                </c:pt>
                <c:pt idx="5257">
                  <c:v>76.729509847213635</c:v>
                </c:pt>
                <c:pt idx="5258">
                  <c:v>76.729509847213635</c:v>
                </c:pt>
                <c:pt idx="5259">
                  <c:v>76.729509847213635</c:v>
                </c:pt>
                <c:pt idx="5260">
                  <c:v>76.729502781948256</c:v>
                </c:pt>
                <c:pt idx="5261">
                  <c:v>76.729453325090532</c:v>
                </c:pt>
                <c:pt idx="5262">
                  <c:v>76.729170714474975</c:v>
                </c:pt>
                <c:pt idx="5263">
                  <c:v>76.728570166916896</c:v>
                </c:pt>
                <c:pt idx="5264">
                  <c:v>76.728499514263007</c:v>
                </c:pt>
                <c:pt idx="5265">
                  <c:v>76.727397332862324</c:v>
                </c:pt>
                <c:pt idx="5266">
                  <c:v>76.726492978892523</c:v>
                </c:pt>
                <c:pt idx="5267">
                  <c:v>76.725673408107383</c:v>
                </c:pt>
                <c:pt idx="5268">
                  <c:v>76.724896228914602</c:v>
                </c:pt>
                <c:pt idx="5269">
                  <c:v>76.725419058553385</c:v>
                </c:pt>
                <c:pt idx="5270">
                  <c:v>76.725631016515052</c:v>
                </c:pt>
                <c:pt idx="5271">
                  <c:v>76.72666254526186</c:v>
                </c:pt>
                <c:pt idx="5272">
                  <c:v>76.727637551885536</c:v>
                </c:pt>
                <c:pt idx="5273">
                  <c:v>76.729078866024906</c:v>
                </c:pt>
                <c:pt idx="5274">
                  <c:v>76.730484853837325</c:v>
                </c:pt>
                <c:pt idx="5275">
                  <c:v>76.730979422414563</c:v>
                </c:pt>
                <c:pt idx="5276">
                  <c:v>76.731410403603277</c:v>
                </c:pt>
                <c:pt idx="5277">
                  <c:v>76.730901704495281</c:v>
                </c:pt>
                <c:pt idx="5278">
                  <c:v>76.729580499867524</c:v>
                </c:pt>
                <c:pt idx="5279">
                  <c:v>76.729827784156143</c:v>
                </c:pt>
                <c:pt idx="5280">
                  <c:v>76.729410933498187</c:v>
                </c:pt>
                <c:pt idx="5281">
                  <c:v>76.729368541905842</c:v>
                </c:pt>
                <c:pt idx="5282">
                  <c:v>76.729206040801913</c:v>
                </c:pt>
                <c:pt idx="5283">
                  <c:v>76.729057670228741</c:v>
                </c:pt>
                <c:pt idx="5284">
                  <c:v>76.728944625982507</c:v>
                </c:pt>
                <c:pt idx="5285">
                  <c:v>76.729502781948241</c:v>
                </c:pt>
                <c:pt idx="5286">
                  <c:v>76.730251700079478</c:v>
                </c:pt>
                <c:pt idx="5287">
                  <c:v>76.730951161353005</c:v>
                </c:pt>
                <c:pt idx="5288">
                  <c:v>76.731452795195622</c:v>
                </c:pt>
                <c:pt idx="5289">
                  <c:v>76.731982690099784</c:v>
                </c:pt>
                <c:pt idx="5290">
                  <c:v>76.732745738761821</c:v>
                </c:pt>
                <c:pt idx="5291">
                  <c:v>76.732632694515587</c:v>
                </c:pt>
                <c:pt idx="5292">
                  <c:v>76.732434867084692</c:v>
                </c:pt>
                <c:pt idx="5293">
                  <c:v>76.731226706703168</c:v>
                </c:pt>
                <c:pt idx="5294">
                  <c:v>76.730668550737434</c:v>
                </c:pt>
                <c:pt idx="5295">
                  <c:v>76.73097235714917</c:v>
                </c:pt>
                <c:pt idx="5296">
                  <c:v>76.730626159145089</c:v>
                </c:pt>
                <c:pt idx="5297">
                  <c:v>76.731000618210714</c:v>
                </c:pt>
                <c:pt idx="5298">
                  <c:v>76.731148988783886</c:v>
                </c:pt>
                <c:pt idx="5299">
                  <c:v>76.731106597191555</c:v>
                </c:pt>
                <c:pt idx="5300">
                  <c:v>76.731043009803045</c:v>
                </c:pt>
                <c:pt idx="5301">
                  <c:v>76.730294091671809</c:v>
                </c:pt>
                <c:pt idx="5302">
                  <c:v>76.730315287467974</c:v>
                </c:pt>
                <c:pt idx="5303">
                  <c:v>76.730308222202581</c:v>
                </c:pt>
                <c:pt idx="5304">
                  <c:v>76.730301156937202</c:v>
                </c:pt>
                <c:pt idx="5305">
                  <c:v>76.730294091671809</c:v>
                </c:pt>
                <c:pt idx="5306">
                  <c:v>76.731007683476108</c:v>
                </c:pt>
                <c:pt idx="5307">
                  <c:v>76.731007683476108</c:v>
                </c:pt>
                <c:pt idx="5308">
                  <c:v>76.730901704495267</c:v>
                </c:pt>
                <c:pt idx="5309">
                  <c:v>76.730604963348938</c:v>
                </c:pt>
                <c:pt idx="5310">
                  <c:v>76.729771262033026</c:v>
                </c:pt>
                <c:pt idx="5311">
                  <c:v>76.728965821778672</c:v>
                </c:pt>
                <c:pt idx="5312">
                  <c:v>76.728167446789712</c:v>
                </c:pt>
                <c:pt idx="5313">
                  <c:v>76.728082663605051</c:v>
                </c:pt>
                <c:pt idx="5314">
                  <c:v>76.726846242161969</c:v>
                </c:pt>
                <c:pt idx="5315">
                  <c:v>76.726768524242701</c:v>
                </c:pt>
                <c:pt idx="5316">
                  <c:v>76.726874503223527</c:v>
                </c:pt>
                <c:pt idx="5317">
                  <c:v>76.726358738850124</c:v>
                </c:pt>
                <c:pt idx="5318">
                  <c:v>76.727835379316431</c:v>
                </c:pt>
                <c:pt idx="5319">
                  <c:v>76.728393535282166</c:v>
                </c:pt>
                <c:pt idx="5320">
                  <c:v>76.728245164708994</c:v>
                </c:pt>
                <c:pt idx="5321">
                  <c:v>76.728831581736287</c:v>
                </c:pt>
                <c:pt idx="5322">
                  <c:v>76.728866908063225</c:v>
                </c:pt>
                <c:pt idx="5323">
                  <c:v>76.728845712267059</c:v>
                </c:pt>
                <c:pt idx="5324">
                  <c:v>76.728817451205501</c:v>
                </c:pt>
                <c:pt idx="5325">
                  <c:v>76.728796255409335</c:v>
                </c:pt>
                <c:pt idx="5326">
                  <c:v>76.728803320674729</c:v>
                </c:pt>
                <c:pt idx="5327">
                  <c:v>76.728796255409335</c:v>
                </c:pt>
                <c:pt idx="5328">
                  <c:v>76.728796255409335</c:v>
                </c:pt>
                <c:pt idx="5329">
                  <c:v>76.728789190143942</c:v>
                </c:pt>
                <c:pt idx="5330">
                  <c:v>76.728789190143942</c:v>
                </c:pt>
                <c:pt idx="5331">
                  <c:v>76.728789190143942</c:v>
                </c:pt>
                <c:pt idx="5332">
                  <c:v>76.728789190143942</c:v>
                </c:pt>
                <c:pt idx="5333">
                  <c:v>76.728789190143942</c:v>
                </c:pt>
                <c:pt idx="5334">
                  <c:v>76.728428861609103</c:v>
                </c:pt>
                <c:pt idx="5335">
                  <c:v>76.727934293031865</c:v>
                </c:pt>
                <c:pt idx="5336">
                  <c:v>76.727637551885536</c:v>
                </c:pt>
                <c:pt idx="5337">
                  <c:v>76.727538638170088</c:v>
                </c:pt>
                <c:pt idx="5338">
                  <c:v>76.727241897023745</c:v>
                </c:pt>
                <c:pt idx="5339">
                  <c:v>76.727213635962187</c:v>
                </c:pt>
                <c:pt idx="5340">
                  <c:v>76.727192440166021</c:v>
                </c:pt>
                <c:pt idx="5341">
                  <c:v>76.727001678000534</c:v>
                </c:pt>
                <c:pt idx="5342">
                  <c:v>76.726768524242686</c:v>
                </c:pt>
                <c:pt idx="5343">
                  <c:v>76.726245694603904</c:v>
                </c:pt>
                <c:pt idx="5344">
                  <c:v>76.72566634284199</c:v>
                </c:pt>
                <c:pt idx="5345">
                  <c:v>76.725065795283925</c:v>
                </c:pt>
                <c:pt idx="5346">
                  <c:v>76.724988077364657</c:v>
                </c:pt>
                <c:pt idx="5347">
                  <c:v>76.725659277576611</c:v>
                </c:pt>
                <c:pt idx="5348">
                  <c:v>76.725850039742113</c:v>
                </c:pt>
                <c:pt idx="5349">
                  <c:v>76.72677558950808</c:v>
                </c:pt>
                <c:pt idx="5350">
                  <c:v>76.727517442373923</c:v>
                </c:pt>
                <c:pt idx="5351">
                  <c:v>76.727496246577772</c:v>
                </c:pt>
                <c:pt idx="5352">
                  <c:v>76.727277223350711</c:v>
                </c:pt>
                <c:pt idx="5353">
                  <c:v>76.727708204539425</c:v>
                </c:pt>
                <c:pt idx="5354">
                  <c:v>76.727312549677649</c:v>
                </c:pt>
                <c:pt idx="5355">
                  <c:v>76.726733197915735</c:v>
                </c:pt>
                <c:pt idx="5356">
                  <c:v>76.727001678000534</c:v>
                </c:pt>
                <c:pt idx="5357">
                  <c:v>76.727305484412256</c:v>
                </c:pt>
                <c:pt idx="5358">
                  <c:v>76.727213635962187</c:v>
                </c:pt>
                <c:pt idx="5359">
                  <c:v>76.727736465600984</c:v>
                </c:pt>
                <c:pt idx="5360">
                  <c:v>76.728294621566732</c:v>
                </c:pt>
                <c:pt idx="5361">
                  <c:v>76.728167446789726</c:v>
                </c:pt>
                <c:pt idx="5362">
                  <c:v>76.728902234390176</c:v>
                </c:pt>
                <c:pt idx="5363">
                  <c:v>76.728866908063239</c:v>
                </c:pt>
                <c:pt idx="5364">
                  <c:v>76.728831581736301</c:v>
                </c:pt>
                <c:pt idx="5365">
                  <c:v>76.728810385940122</c:v>
                </c:pt>
                <c:pt idx="5366">
                  <c:v>76.728803320674729</c:v>
                </c:pt>
                <c:pt idx="5367">
                  <c:v>76.728810385940122</c:v>
                </c:pt>
                <c:pt idx="5368">
                  <c:v>76.728803320674729</c:v>
                </c:pt>
                <c:pt idx="5369">
                  <c:v>76.728803320674729</c:v>
                </c:pt>
                <c:pt idx="5370">
                  <c:v>76.728803320674729</c:v>
                </c:pt>
                <c:pt idx="5371">
                  <c:v>76.728725602755446</c:v>
                </c:pt>
                <c:pt idx="5372">
                  <c:v>76.728372339486</c:v>
                </c:pt>
                <c:pt idx="5373">
                  <c:v>76.727736465600984</c:v>
                </c:pt>
                <c:pt idx="5374">
                  <c:v>76.727001678000534</c:v>
                </c:pt>
                <c:pt idx="5375">
                  <c:v>76.725934822926789</c:v>
                </c:pt>
                <c:pt idx="5376">
                  <c:v>76.725101121610876</c:v>
                </c:pt>
                <c:pt idx="5377">
                  <c:v>76.724352203479654</c:v>
                </c:pt>
                <c:pt idx="5378">
                  <c:v>76.72365980747152</c:v>
                </c:pt>
                <c:pt idx="5379">
                  <c:v>76.723822308575464</c:v>
                </c:pt>
                <c:pt idx="5380">
                  <c:v>76.723356001059784</c:v>
                </c:pt>
                <c:pt idx="5381">
                  <c:v>76.722981541994173</c:v>
                </c:pt>
                <c:pt idx="5382">
                  <c:v>76.723370131590571</c:v>
                </c:pt>
                <c:pt idx="5383">
                  <c:v>76.724133180252579</c:v>
                </c:pt>
                <c:pt idx="5384">
                  <c:v>76.724048397067918</c:v>
                </c:pt>
                <c:pt idx="5385">
                  <c:v>76.723956548617863</c:v>
                </c:pt>
                <c:pt idx="5386">
                  <c:v>76.724599487768259</c:v>
                </c:pt>
                <c:pt idx="5387">
                  <c:v>76.72532721010333</c:v>
                </c:pt>
                <c:pt idx="5388">
                  <c:v>76.725313079572544</c:v>
                </c:pt>
                <c:pt idx="5389">
                  <c:v>76.725291883776379</c:v>
                </c:pt>
                <c:pt idx="5390">
                  <c:v>76.725284818510985</c:v>
                </c:pt>
                <c:pt idx="5391">
                  <c:v>76.725991345049891</c:v>
                </c:pt>
                <c:pt idx="5392">
                  <c:v>76.725991345049891</c:v>
                </c:pt>
                <c:pt idx="5393">
                  <c:v>76.725991345049891</c:v>
                </c:pt>
                <c:pt idx="5394">
                  <c:v>76.726690806323418</c:v>
                </c:pt>
                <c:pt idx="5395">
                  <c:v>76.727362006535373</c:v>
                </c:pt>
                <c:pt idx="5396">
                  <c:v>76.727135918042919</c:v>
                </c:pt>
                <c:pt idx="5397">
                  <c:v>76.726606023138743</c:v>
                </c:pt>
                <c:pt idx="5398">
                  <c:v>76.726620153669529</c:v>
                </c:pt>
                <c:pt idx="5399">
                  <c:v>76.72561688598428</c:v>
                </c:pt>
                <c:pt idx="5400">
                  <c:v>76.724790249933761</c:v>
                </c:pt>
                <c:pt idx="5401">
                  <c:v>76.724034266537132</c:v>
                </c:pt>
                <c:pt idx="5402">
                  <c:v>76.723313609467453</c:v>
                </c:pt>
                <c:pt idx="5403">
                  <c:v>76.722621213459334</c:v>
                </c:pt>
                <c:pt idx="5404">
                  <c:v>76.722091318555144</c:v>
                </c:pt>
                <c:pt idx="5405">
                  <c:v>76.721667402631809</c:v>
                </c:pt>
                <c:pt idx="5406">
                  <c:v>76.72130707409697</c:v>
                </c:pt>
                <c:pt idx="5407">
                  <c:v>76.721363596220087</c:v>
                </c:pt>
                <c:pt idx="5408">
                  <c:v>76.721257617239246</c:v>
                </c:pt>
                <c:pt idx="5409">
                  <c:v>76.721158703523798</c:v>
                </c:pt>
                <c:pt idx="5410">
                  <c:v>76.721080985604516</c:v>
                </c:pt>
                <c:pt idx="5411">
                  <c:v>76.721102181400695</c:v>
                </c:pt>
                <c:pt idx="5412">
                  <c:v>76.721088050869923</c:v>
                </c:pt>
                <c:pt idx="5413">
                  <c:v>76.72106685507373</c:v>
                </c:pt>
                <c:pt idx="5414">
                  <c:v>76.721052724542972</c:v>
                </c:pt>
                <c:pt idx="5415">
                  <c:v>76.721059789808351</c:v>
                </c:pt>
                <c:pt idx="5416">
                  <c:v>76.721059789808351</c:v>
                </c:pt>
                <c:pt idx="5417">
                  <c:v>76.721052724542972</c:v>
                </c:pt>
                <c:pt idx="5418">
                  <c:v>76.721052724542972</c:v>
                </c:pt>
                <c:pt idx="5419">
                  <c:v>76.721052724542972</c:v>
                </c:pt>
                <c:pt idx="5420">
                  <c:v>76.721052724542972</c:v>
                </c:pt>
                <c:pt idx="5421">
                  <c:v>76.721045659277564</c:v>
                </c:pt>
                <c:pt idx="5422">
                  <c:v>76.72101739821602</c:v>
                </c:pt>
                <c:pt idx="5423">
                  <c:v>76.720551090700354</c:v>
                </c:pt>
                <c:pt idx="5424">
                  <c:v>76.71990815154993</c:v>
                </c:pt>
                <c:pt idx="5425">
                  <c:v>76.719957608407668</c:v>
                </c:pt>
                <c:pt idx="5426">
                  <c:v>76.720077717919281</c:v>
                </c:pt>
                <c:pt idx="5427">
                  <c:v>76.720183696900108</c:v>
                </c:pt>
                <c:pt idx="5428">
                  <c:v>76.720770113927387</c:v>
                </c:pt>
                <c:pt idx="5429">
                  <c:v>76.722098383820537</c:v>
                </c:pt>
                <c:pt idx="5430">
                  <c:v>76.722607082928548</c:v>
                </c:pt>
                <c:pt idx="5431">
                  <c:v>76.723603285348418</c:v>
                </c:pt>
                <c:pt idx="5432">
                  <c:v>76.724104919191021</c:v>
                </c:pt>
                <c:pt idx="5433">
                  <c:v>76.724500574052811</c:v>
                </c:pt>
                <c:pt idx="5434">
                  <c:v>76.724161441314138</c:v>
                </c:pt>
                <c:pt idx="5435">
                  <c:v>76.724542965645142</c:v>
                </c:pt>
                <c:pt idx="5436">
                  <c:v>76.72377285171774</c:v>
                </c:pt>
                <c:pt idx="5437">
                  <c:v>76.723341870529012</c:v>
                </c:pt>
                <c:pt idx="5438">
                  <c:v>76.72301686832111</c:v>
                </c:pt>
                <c:pt idx="5439">
                  <c:v>76.72273425770554</c:v>
                </c:pt>
                <c:pt idx="5440">
                  <c:v>76.722762518767098</c:v>
                </c:pt>
                <c:pt idx="5441">
                  <c:v>76.722677735582437</c:v>
                </c:pt>
                <c:pt idx="5442">
                  <c:v>76.722600017663154</c:v>
                </c:pt>
                <c:pt idx="5443">
                  <c:v>76.722529365009265</c:v>
                </c:pt>
                <c:pt idx="5444">
                  <c:v>76.722550560805431</c:v>
                </c:pt>
                <c:pt idx="5445">
                  <c:v>76.722536430274658</c:v>
                </c:pt>
                <c:pt idx="5446">
                  <c:v>76.722522299743886</c:v>
                </c:pt>
                <c:pt idx="5447">
                  <c:v>76.7225081692131</c:v>
                </c:pt>
                <c:pt idx="5448">
                  <c:v>76.722515234478479</c:v>
                </c:pt>
                <c:pt idx="5449">
                  <c:v>76.722515234478479</c:v>
                </c:pt>
                <c:pt idx="5450">
                  <c:v>76.7225081692131</c:v>
                </c:pt>
                <c:pt idx="5451">
                  <c:v>76.7225081692131</c:v>
                </c:pt>
                <c:pt idx="5452">
                  <c:v>76.7225081692131</c:v>
                </c:pt>
                <c:pt idx="5453">
                  <c:v>76.7225081692131</c:v>
                </c:pt>
                <c:pt idx="5454">
                  <c:v>76.7225081692131</c:v>
                </c:pt>
                <c:pt idx="5455">
                  <c:v>76.7225081692131</c:v>
                </c:pt>
                <c:pt idx="5456">
                  <c:v>76.7225081692131</c:v>
                </c:pt>
                <c:pt idx="5457">
                  <c:v>76.723214695752006</c:v>
                </c:pt>
                <c:pt idx="5458">
                  <c:v>76.723214695752006</c:v>
                </c:pt>
                <c:pt idx="5459">
                  <c:v>76.723921222290912</c:v>
                </c:pt>
                <c:pt idx="5460">
                  <c:v>76.724882098383816</c:v>
                </c:pt>
                <c:pt idx="5461">
                  <c:v>76.724161441314138</c:v>
                </c:pt>
                <c:pt idx="5462">
                  <c:v>76.723327739998226</c:v>
                </c:pt>
                <c:pt idx="5463">
                  <c:v>76.723186434690462</c:v>
                </c:pt>
                <c:pt idx="5464">
                  <c:v>76.721787512143422</c:v>
                </c:pt>
                <c:pt idx="5465">
                  <c:v>76.721554358385575</c:v>
                </c:pt>
                <c:pt idx="5466">
                  <c:v>76.720791309723566</c:v>
                </c:pt>
                <c:pt idx="5467">
                  <c:v>76.720113044246219</c:v>
                </c:pt>
                <c:pt idx="5468">
                  <c:v>76.71990815154993</c:v>
                </c:pt>
                <c:pt idx="5469">
                  <c:v>76.719590214607422</c:v>
                </c:pt>
                <c:pt idx="5470">
                  <c:v>76.719314669257258</c:v>
                </c:pt>
                <c:pt idx="5471">
                  <c:v>76.719081515499425</c:v>
                </c:pt>
                <c:pt idx="5472">
                  <c:v>76.719130972357149</c:v>
                </c:pt>
                <c:pt idx="5473">
                  <c:v>76.719074450234032</c:v>
                </c:pt>
                <c:pt idx="5474">
                  <c:v>76.719017928110929</c:v>
                </c:pt>
                <c:pt idx="5475">
                  <c:v>76.719674997792097</c:v>
                </c:pt>
                <c:pt idx="5476">
                  <c:v>76.72039565486179</c:v>
                </c:pt>
                <c:pt idx="5477">
                  <c:v>76.721095116135288</c:v>
                </c:pt>
                <c:pt idx="5478">
                  <c:v>76.721088050869895</c:v>
                </c:pt>
                <c:pt idx="5479">
                  <c:v>76.721780446878029</c:v>
                </c:pt>
                <c:pt idx="5480">
                  <c:v>76.721787512143436</c:v>
                </c:pt>
                <c:pt idx="5481">
                  <c:v>76.721787512143436</c:v>
                </c:pt>
                <c:pt idx="5482">
                  <c:v>76.721780446878029</c:v>
                </c:pt>
                <c:pt idx="5483">
                  <c:v>76.721780446878029</c:v>
                </c:pt>
                <c:pt idx="5484">
                  <c:v>76.722486973416935</c:v>
                </c:pt>
                <c:pt idx="5485">
                  <c:v>76.722402190232273</c:v>
                </c:pt>
                <c:pt idx="5486">
                  <c:v>76.722013600635876</c:v>
                </c:pt>
                <c:pt idx="5487">
                  <c:v>76.722098383820537</c:v>
                </c:pt>
                <c:pt idx="5488">
                  <c:v>76.721879360593476</c:v>
                </c:pt>
                <c:pt idx="5489">
                  <c:v>76.72106685507373</c:v>
                </c:pt>
                <c:pt idx="5490">
                  <c:v>76.720289675880949</c:v>
                </c:pt>
                <c:pt idx="5491">
                  <c:v>76.720254349554011</c:v>
                </c:pt>
                <c:pt idx="5492">
                  <c:v>76.719371191380375</c:v>
                </c:pt>
                <c:pt idx="5493">
                  <c:v>76.718756513291524</c:v>
                </c:pt>
                <c:pt idx="5494">
                  <c:v>76.718269009979679</c:v>
                </c:pt>
                <c:pt idx="5495">
                  <c:v>76.717852159321723</c:v>
                </c:pt>
                <c:pt idx="5496">
                  <c:v>76.717915746710233</c:v>
                </c:pt>
                <c:pt idx="5497">
                  <c:v>76.718502163737526</c:v>
                </c:pt>
                <c:pt idx="5498">
                  <c:v>76.719095646030183</c:v>
                </c:pt>
                <c:pt idx="5499">
                  <c:v>76.719003797580143</c:v>
                </c:pt>
                <c:pt idx="5500">
                  <c:v>76.719032058641687</c:v>
                </c:pt>
                <c:pt idx="5501">
                  <c:v>76.719010862845522</c:v>
                </c:pt>
                <c:pt idx="5502">
                  <c:v>76.718989667049357</c:v>
                </c:pt>
                <c:pt idx="5503">
                  <c:v>76.719674997792112</c:v>
                </c:pt>
                <c:pt idx="5504">
                  <c:v>76.71968206305749</c:v>
                </c:pt>
                <c:pt idx="5505">
                  <c:v>76.71968206305749</c:v>
                </c:pt>
                <c:pt idx="5506">
                  <c:v>76.720381524331017</c:v>
                </c:pt>
                <c:pt idx="5507">
                  <c:v>76.720381524331017</c:v>
                </c:pt>
                <c:pt idx="5508">
                  <c:v>76.720381524331017</c:v>
                </c:pt>
                <c:pt idx="5509">
                  <c:v>76.721088050869923</c:v>
                </c:pt>
                <c:pt idx="5510">
                  <c:v>76.721088050869923</c:v>
                </c:pt>
                <c:pt idx="5511">
                  <c:v>76.721794577408815</c:v>
                </c:pt>
                <c:pt idx="5512">
                  <c:v>76.721794577408815</c:v>
                </c:pt>
                <c:pt idx="5513">
                  <c:v>76.721794577408815</c:v>
                </c:pt>
                <c:pt idx="5514">
                  <c:v>76.721794577408815</c:v>
                </c:pt>
                <c:pt idx="5515">
                  <c:v>76.721794577408815</c:v>
                </c:pt>
                <c:pt idx="5516">
                  <c:v>76.721723924754912</c:v>
                </c:pt>
                <c:pt idx="5517">
                  <c:v>76.721405987812417</c:v>
                </c:pt>
                <c:pt idx="5518">
                  <c:v>76.720883158173621</c:v>
                </c:pt>
                <c:pt idx="5519">
                  <c:v>76.720423915923334</c:v>
                </c:pt>
                <c:pt idx="5520">
                  <c:v>76.72014837057317</c:v>
                </c:pt>
                <c:pt idx="5521">
                  <c:v>76.719936412611503</c:v>
                </c:pt>
                <c:pt idx="5522">
                  <c:v>76.719498366157381</c:v>
                </c:pt>
                <c:pt idx="5523">
                  <c:v>76.718897818599316</c:v>
                </c:pt>
                <c:pt idx="5524">
                  <c:v>76.718586946922187</c:v>
                </c:pt>
                <c:pt idx="5525">
                  <c:v>76.718191292060411</c:v>
                </c:pt>
                <c:pt idx="5526">
                  <c:v>76.71808531307957</c:v>
                </c:pt>
                <c:pt idx="5527">
                  <c:v>76.718269009979693</c:v>
                </c:pt>
                <c:pt idx="5528">
                  <c:v>76.718537490064477</c:v>
                </c:pt>
                <c:pt idx="5529">
                  <c:v>76.719017928110929</c:v>
                </c:pt>
                <c:pt idx="5530">
                  <c:v>76.719159233418708</c:v>
                </c:pt>
                <c:pt idx="5531">
                  <c:v>76.719865759957614</c:v>
                </c:pt>
                <c:pt idx="5532">
                  <c:v>76.720650004415788</c:v>
                </c:pt>
                <c:pt idx="5533">
                  <c:v>76.721646206835629</c:v>
                </c:pt>
                <c:pt idx="5534">
                  <c:v>76.722649474520878</c:v>
                </c:pt>
                <c:pt idx="5535">
                  <c:v>76.722946215667221</c:v>
                </c:pt>
                <c:pt idx="5536">
                  <c:v>76.723942418087077</c:v>
                </c:pt>
                <c:pt idx="5537">
                  <c:v>76.725143513203221</c:v>
                </c:pt>
                <c:pt idx="5538">
                  <c:v>76.725447319614943</c:v>
                </c:pt>
                <c:pt idx="5539">
                  <c:v>76.726386999911682</c:v>
                </c:pt>
                <c:pt idx="5540">
                  <c:v>76.727291353881469</c:v>
                </c:pt>
                <c:pt idx="5541">
                  <c:v>76.727969619358831</c:v>
                </c:pt>
                <c:pt idx="5542">
                  <c:v>76.728033206747327</c:v>
                </c:pt>
                <c:pt idx="5543">
                  <c:v>76.72808972887043</c:v>
                </c:pt>
                <c:pt idx="5544">
                  <c:v>76.728838647001666</c:v>
                </c:pt>
                <c:pt idx="5545">
                  <c:v>76.728824516470894</c:v>
                </c:pt>
                <c:pt idx="5546">
                  <c:v>76.728838647001666</c:v>
                </c:pt>
                <c:pt idx="5547">
                  <c:v>76.728845712267059</c:v>
                </c:pt>
                <c:pt idx="5548">
                  <c:v>76.728859842797846</c:v>
                </c:pt>
                <c:pt idx="5549">
                  <c:v>76.728831581736287</c:v>
                </c:pt>
                <c:pt idx="5550">
                  <c:v>76.728676145897737</c:v>
                </c:pt>
                <c:pt idx="5551">
                  <c:v>76.728202773116664</c:v>
                </c:pt>
                <c:pt idx="5552">
                  <c:v>76.727524507639316</c:v>
                </c:pt>
                <c:pt idx="5553">
                  <c:v>76.726556566281005</c:v>
                </c:pt>
                <c:pt idx="5554">
                  <c:v>76.725736995495893</c:v>
                </c:pt>
                <c:pt idx="5555">
                  <c:v>76.72497394683387</c:v>
                </c:pt>
                <c:pt idx="5556">
                  <c:v>76.724246224498813</c:v>
                </c:pt>
                <c:pt idx="5557">
                  <c:v>76.723476110571397</c:v>
                </c:pt>
                <c:pt idx="5558">
                  <c:v>76.722910889340284</c:v>
                </c:pt>
                <c:pt idx="5559">
                  <c:v>76.722458712355376</c:v>
                </c:pt>
                <c:pt idx="5560">
                  <c:v>76.722077188024372</c:v>
                </c:pt>
                <c:pt idx="5561">
                  <c:v>76.722133710147489</c:v>
                </c:pt>
                <c:pt idx="5562">
                  <c:v>76.722027731166634</c:v>
                </c:pt>
                <c:pt idx="5563">
                  <c:v>76.721921752185807</c:v>
                </c:pt>
                <c:pt idx="5564">
                  <c:v>76.721836969001146</c:v>
                </c:pt>
                <c:pt idx="5565">
                  <c:v>76.721858164797311</c:v>
                </c:pt>
                <c:pt idx="5566">
                  <c:v>76.72181577320498</c:v>
                </c:pt>
                <c:pt idx="5567">
                  <c:v>76.72159674997792</c:v>
                </c:pt>
                <c:pt idx="5568">
                  <c:v>76.721179899319964</c:v>
                </c:pt>
                <c:pt idx="5569">
                  <c:v>76.720586417027278</c:v>
                </c:pt>
                <c:pt idx="5570">
                  <c:v>76.720310871677114</c:v>
                </c:pt>
                <c:pt idx="5571">
                  <c:v>76.720960876092903</c:v>
                </c:pt>
                <c:pt idx="5572">
                  <c:v>76.721660337366416</c:v>
                </c:pt>
                <c:pt idx="5573">
                  <c:v>76.721985339574317</c:v>
                </c:pt>
                <c:pt idx="5574">
                  <c:v>76.722847301951788</c:v>
                </c:pt>
                <c:pt idx="5575">
                  <c:v>76.722953280932614</c:v>
                </c:pt>
                <c:pt idx="5576">
                  <c:v>76.723052194648062</c:v>
                </c:pt>
                <c:pt idx="5577">
                  <c:v>76.722868497747939</c:v>
                </c:pt>
                <c:pt idx="5578">
                  <c:v>76.722232623862922</c:v>
                </c:pt>
                <c:pt idx="5579">
                  <c:v>76.722423386028424</c:v>
                </c:pt>
                <c:pt idx="5580">
                  <c:v>76.721950013247366</c:v>
                </c:pt>
                <c:pt idx="5581">
                  <c:v>76.722494038682328</c:v>
                </c:pt>
                <c:pt idx="5582">
                  <c:v>76.722267950189874</c:v>
                </c:pt>
                <c:pt idx="5583">
                  <c:v>76.722070122758993</c:v>
                </c:pt>
                <c:pt idx="5584">
                  <c:v>76.721907621655049</c:v>
                </c:pt>
                <c:pt idx="5585">
                  <c:v>76.721526097324031</c:v>
                </c:pt>
                <c:pt idx="5586">
                  <c:v>76.72084076658129</c:v>
                </c:pt>
                <c:pt idx="5587">
                  <c:v>76.720204892696273</c:v>
                </c:pt>
                <c:pt idx="5588">
                  <c:v>76.719759780976773</c:v>
                </c:pt>
                <c:pt idx="5589">
                  <c:v>76.71934999558421</c:v>
                </c:pt>
                <c:pt idx="5590">
                  <c:v>76.719208690276432</c:v>
                </c:pt>
                <c:pt idx="5591">
                  <c:v>76.718933144926268</c:v>
                </c:pt>
                <c:pt idx="5592">
                  <c:v>76.718488033206754</c:v>
                </c:pt>
                <c:pt idx="5593">
                  <c:v>76.718537490064477</c:v>
                </c:pt>
                <c:pt idx="5594">
                  <c:v>76.718170096264245</c:v>
                </c:pt>
                <c:pt idx="5595">
                  <c:v>76.717703788748565</c:v>
                </c:pt>
                <c:pt idx="5596">
                  <c:v>76.717244546498279</c:v>
                </c:pt>
                <c:pt idx="5597">
                  <c:v>76.717513026583063</c:v>
                </c:pt>
                <c:pt idx="5598">
                  <c:v>76.717449439194567</c:v>
                </c:pt>
                <c:pt idx="5599">
                  <c:v>76.7176825929524</c:v>
                </c:pt>
                <c:pt idx="5600">
                  <c:v>76.718035856221832</c:v>
                </c:pt>
                <c:pt idx="5601">
                  <c:v>76.718431511083637</c:v>
                </c:pt>
                <c:pt idx="5602">
                  <c:v>76.719879890488372</c:v>
                </c:pt>
                <c:pt idx="5603">
                  <c:v>76.719788042038317</c:v>
                </c:pt>
                <c:pt idx="5604">
                  <c:v>76.720402720127169</c:v>
                </c:pt>
                <c:pt idx="5605">
                  <c:v>76.721045659277564</c:v>
                </c:pt>
                <c:pt idx="5606">
                  <c:v>76.72106685507373</c:v>
                </c:pt>
                <c:pt idx="5607">
                  <c:v>76.721045659277564</c:v>
                </c:pt>
                <c:pt idx="5608">
                  <c:v>76.721031528746792</c:v>
                </c:pt>
                <c:pt idx="5609">
                  <c:v>76.72101739821602</c:v>
                </c:pt>
                <c:pt idx="5610">
                  <c:v>76.721024463481413</c:v>
                </c:pt>
                <c:pt idx="5611">
                  <c:v>76.721024463481413</c:v>
                </c:pt>
                <c:pt idx="5612">
                  <c:v>76.72101739821602</c:v>
                </c:pt>
                <c:pt idx="5613">
                  <c:v>76.72101739821602</c:v>
                </c:pt>
                <c:pt idx="5614">
                  <c:v>76.72101739821602</c:v>
                </c:pt>
                <c:pt idx="5615">
                  <c:v>76.72101739821602</c:v>
                </c:pt>
                <c:pt idx="5616">
                  <c:v>76.72101739821602</c:v>
                </c:pt>
                <c:pt idx="5617">
                  <c:v>76.72101739821602</c:v>
                </c:pt>
                <c:pt idx="5618">
                  <c:v>76.72101739821602</c:v>
                </c:pt>
                <c:pt idx="5619">
                  <c:v>76.72101739821602</c:v>
                </c:pt>
                <c:pt idx="5620">
                  <c:v>76.72101739821602</c:v>
                </c:pt>
                <c:pt idx="5621">
                  <c:v>76.72101739821602</c:v>
                </c:pt>
                <c:pt idx="5622">
                  <c:v>76.72101739821602</c:v>
                </c:pt>
                <c:pt idx="5623">
                  <c:v>76.72101739821602</c:v>
                </c:pt>
                <c:pt idx="5624">
                  <c:v>76.72101739821602</c:v>
                </c:pt>
                <c:pt idx="5625">
                  <c:v>76.72101739821602</c:v>
                </c:pt>
                <c:pt idx="5626">
                  <c:v>76.72101739821602</c:v>
                </c:pt>
                <c:pt idx="5627">
                  <c:v>76.72101739821602</c:v>
                </c:pt>
                <c:pt idx="5628">
                  <c:v>76.720996202419855</c:v>
                </c:pt>
                <c:pt idx="5629">
                  <c:v>76.721653272101037</c:v>
                </c:pt>
                <c:pt idx="5630">
                  <c:v>76.721858164797311</c:v>
                </c:pt>
                <c:pt idx="5631">
                  <c:v>76.721914686920428</c:v>
                </c:pt>
                <c:pt idx="5632">
                  <c:v>76.722642409255485</c:v>
                </c:pt>
                <c:pt idx="5633">
                  <c:v>76.722649474520892</c:v>
                </c:pt>
                <c:pt idx="5634">
                  <c:v>76.722910889340284</c:v>
                </c:pt>
                <c:pt idx="5635">
                  <c:v>76.722868497747953</c:v>
                </c:pt>
                <c:pt idx="5636">
                  <c:v>76.722981541994159</c:v>
                </c:pt>
                <c:pt idx="5637">
                  <c:v>76.722458712355376</c:v>
                </c:pt>
                <c:pt idx="5638">
                  <c:v>76.721681533162581</c:v>
                </c:pt>
                <c:pt idx="5639">
                  <c:v>76.721476640466307</c:v>
                </c:pt>
                <c:pt idx="5640">
                  <c:v>76.721342400423922</c:v>
                </c:pt>
                <c:pt idx="5641">
                  <c:v>76.721342400423922</c:v>
                </c:pt>
                <c:pt idx="5642">
                  <c:v>76.721999470105089</c:v>
                </c:pt>
                <c:pt idx="5643">
                  <c:v>76.722607082928548</c:v>
                </c:pt>
                <c:pt idx="5644">
                  <c:v>76.723066325178849</c:v>
                </c:pt>
                <c:pt idx="5645">
                  <c:v>76.723334805263619</c:v>
                </c:pt>
                <c:pt idx="5646">
                  <c:v>76.724401660337364</c:v>
                </c:pt>
                <c:pt idx="5647">
                  <c:v>76.724394595071971</c:v>
                </c:pt>
                <c:pt idx="5648">
                  <c:v>76.724952751037705</c:v>
                </c:pt>
                <c:pt idx="5649">
                  <c:v>76.724761988872203</c:v>
                </c:pt>
                <c:pt idx="5650">
                  <c:v>76.723808178044692</c:v>
                </c:pt>
                <c:pt idx="5651">
                  <c:v>76.723348935794391</c:v>
                </c:pt>
                <c:pt idx="5652">
                  <c:v>76.72301686832111</c:v>
                </c:pt>
                <c:pt idx="5653">
                  <c:v>76.722727192440161</c:v>
                </c:pt>
                <c:pt idx="5654">
                  <c:v>76.722748388236326</c:v>
                </c:pt>
                <c:pt idx="5655">
                  <c:v>76.722656539786271</c:v>
                </c:pt>
                <c:pt idx="5656">
                  <c:v>76.72257175660161</c:v>
                </c:pt>
                <c:pt idx="5657">
                  <c:v>76.722501103947721</c:v>
                </c:pt>
                <c:pt idx="5658">
                  <c:v>76.722522299743886</c:v>
                </c:pt>
                <c:pt idx="5659">
                  <c:v>76.722501103947721</c:v>
                </c:pt>
                <c:pt idx="5660">
                  <c:v>76.722486973416935</c:v>
                </c:pt>
                <c:pt idx="5661">
                  <c:v>76.722472842886162</c:v>
                </c:pt>
                <c:pt idx="5662">
                  <c:v>76.722479908151541</c:v>
                </c:pt>
                <c:pt idx="5663">
                  <c:v>76.722472842886162</c:v>
                </c:pt>
                <c:pt idx="5664">
                  <c:v>76.722472842886162</c:v>
                </c:pt>
                <c:pt idx="5665">
                  <c:v>76.722472842886162</c:v>
                </c:pt>
                <c:pt idx="5666">
                  <c:v>76.722472842886162</c:v>
                </c:pt>
                <c:pt idx="5667">
                  <c:v>76.723179369425054</c:v>
                </c:pt>
                <c:pt idx="5668">
                  <c:v>76.72388589596396</c:v>
                </c:pt>
                <c:pt idx="5669">
                  <c:v>76.72388589596396</c:v>
                </c:pt>
                <c:pt idx="5670">
                  <c:v>76.72388589596396</c:v>
                </c:pt>
                <c:pt idx="5671">
                  <c:v>76.72388589596396</c:v>
                </c:pt>
                <c:pt idx="5672">
                  <c:v>76.724592422502866</c:v>
                </c:pt>
                <c:pt idx="5673">
                  <c:v>76.725298949041772</c:v>
                </c:pt>
                <c:pt idx="5674">
                  <c:v>76.725298949041772</c:v>
                </c:pt>
                <c:pt idx="5675">
                  <c:v>76.726005475580678</c:v>
                </c:pt>
                <c:pt idx="5676">
                  <c:v>76.726712002119584</c:v>
                </c:pt>
                <c:pt idx="5677">
                  <c:v>76.72741852865849</c:v>
                </c:pt>
                <c:pt idx="5678">
                  <c:v>76.728125055197381</c:v>
                </c:pt>
                <c:pt idx="5679">
                  <c:v>76.728125055197381</c:v>
                </c:pt>
                <c:pt idx="5680">
                  <c:v>76.728831581736287</c:v>
                </c:pt>
                <c:pt idx="5681">
                  <c:v>76.728831581736287</c:v>
                </c:pt>
                <c:pt idx="5682">
                  <c:v>76.729538108275179</c:v>
                </c:pt>
                <c:pt idx="5683">
                  <c:v>76.729538108275179</c:v>
                </c:pt>
                <c:pt idx="5684">
                  <c:v>76.729439194559745</c:v>
                </c:pt>
                <c:pt idx="5685">
                  <c:v>76.729149518678796</c:v>
                </c:pt>
                <c:pt idx="5686">
                  <c:v>76.72859842797844</c:v>
                </c:pt>
                <c:pt idx="5687">
                  <c:v>76.728351143689821</c:v>
                </c:pt>
                <c:pt idx="5688">
                  <c:v>76.728294621566718</c:v>
                </c:pt>
                <c:pt idx="5689">
                  <c:v>76.728216903647436</c:v>
                </c:pt>
                <c:pt idx="5690">
                  <c:v>76.72801907621654</c:v>
                </c:pt>
                <c:pt idx="5691">
                  <c:v>76.727595160293191</c:v>
                </c:pt>
                <c:pt idx="5692">
                  <c:v>76.726938090612023</c:v>
                </c:pt>
                <c:pt idx="5693">
                  <c:v>76.726231564073117</c:v>
                </c:pt>
                <c:pt idx="5694">
                  <c:v>76.725517972268818</c:v>
                </c:pt>
                <c:pt idx="5695">
                  <c:v>76.724938620506947</c:v>
                </c:pt>
                <c:pt idx="5696">
                  <c:v>76.724147310783366</c:v>
                </c:pt>
                <c:pt idx="5697">
                  <c:v>76.724952751037705</c:v>
                </c:pt>
                <c:pt idx="5698">
                  <c:v>76.725122317407042</c:v>
                </c:pt>
                <c:pt idx="5699">
                  <c:v>76.725828843945948</c:v>
                </c:pt>
                <c:pt idx="5700">
                  <c:v>76.727058200123636</c:v>
                </c:pt>
                <c:pt idx="5701">
                  <c:v>76.727595160293205</c:v>
                </c:pt>
                <c:pt idx="5702">
                  <c:v>76.72746092025082</c:v>
                </c:pt>
                <c:pt idx="5703">
                  <c:v>76.728202773116664</c:v>
                </c:pt>
                <c:pt idx="5704">
                  <c:v>76.728167446789726</c:v>
                </c:pt>
                <c:pt idx="5705">
                  <c:v>76.728796255409335</c:v>
                </c:pt>
                <c:pt idx="5706">
                  <c:v>76.72861962377462</c:v>
                </c:pt>
                <c:pt idx="5707">
                  <c:v>76.72797668462421</c:v>
                </c:pt>
                <c:pt idx="5708">
                  <c:v>76.727213635962201</c:v>
                </c:pt>
                <c:pt idx="5709">
                  <c:v>76.72643645676942</c:v>
                </c:pt>
                <c:pt idx="5710">
                  <c:v>76.725652212311232</c:v>
                </c:pt>
                <c:pt idx="5711">
                  <c:v>76.724394595071971</c:v>
                </c:pt>
                <c:pt idx="5712">
                  <c:v>76.723582089552238</c:v>
                </c:pt>
                <c:pt idx="5713">
                  <c:v>76.722946215667235</c:v>
                </c:pt>
                <c:pt idx="5714">
                  <c:v>76.722388059701487</c:v>
                </c:pt>
                <c:pt idx="5715">
                  <c:v>76.722366863905322</c:v>
                </c:pt>
                <c:pt idx="5716">
                  <c:v>76.722161971209047</c:v>
                </c:pt>
                <c:pt idx="5717">
                  <c:v>76.72268480084783</c:v>
                </c:pt>
                <c:pt idx="5718">
                  <c:v>76.723242956813564</c:v>
                </c:pt>
                <c:pt idx="5719">
                  <c:v>76.724691336218314</c:v>
                </c:pt>
                <c:pt idx="5720">
                  <c:v>76.725362536430268</c:v>
                </c:pt>
                <c:pt idx="5721">
                  <c:v>76.726033736642236</c:v>
                </c:pt>
                <c:pt idx="5722">
                  <c:v>76.726712002119584</c:v>
                </c:pt>
                <c:pt idx="5723">
                  <c:v>76.726719067384977</c:v>
                </c:pt>
                <c:pt idx="5724">
                  <c:v>76.726712002119584</c:v>
                </c:pt>
                <c:pt idx="5725">
                  <c:v>76.725998410315299</c:v>
                </c:pt>
                <c:pt idx="5726">
                  <c:v>76.725998410315299</c:v>
                </c:pt>
                <c:pt idx="5727">
                  <c:v>76.725291883776379</c:v>
                </c:pt>
                <c:pt idx="5728">
                  <c:v>76.725291883776379</c:v>
                </c:pt>
                <c:pt idx="5729">
                  <c:v>76.725249492184034</c:v>
                </c:pt>
                <c:pt idx="5730">
                  <c:v>76.725129382672435</c:v>
                </c:pt>
                <c:pt idx="5731">
                  <c:v>76.725970149253726</c:v>
                </c:pt>
                <c:pt idx="5732">
                  <c:v>76.726189172480787</c:v>
                </c:pt>
                <c:pt idx="5733">
                  <c:v>76.725941888192182</c:v>
                </c:pt>
                <c:pt idx="5734">
                  <c:v>76.726492978892523</c:v>
                </c:pt>
                <c:pt idx="5735">
                  <c:v>76.725892431334444</c:v>
                </c:pt>
                <c:pt idx="5736">
                  <c:v>76.726175041950015</c:v>
                </c:pt>
                <c:pt idx="5737">
                  <c:v>76.725687538638169</c:v>
                </c:pt>
                <c:pt idx="5738">
                  <c:v>76.725115252141663</c:v>
                </c:pt>
                <c:pt idx="5739">
                  <c:v>76.72464187936059</c:v>
                </c:pt>
                <c:pt idx="5740">
                  <c:v>76.724133180252579</c:v>
                </c:pt>
                <c:pt idx="5741">
                  <c:v>76.723645676940734</c:v>
                </c:pt>
                <c:pt idx="5742">
                  <c:v>76.723200565221219</c:v>
                </c:pt>
                <c:pt idx="5743">
                  <c:v>76.722755453501719</c:v>
                </c:pt>
                <c:pt idx="5744">
                  <c:v>76.722423386028424</c:v>
                </c:pt>
                <c:pt idx="5745">
                  <c:v>76.722154905943654</c:v>
                </c:pt>
                <c:pt idx="5746">
                  <c:v>76.721928817451214</c:v>
                </c:pt>
                <c:pt idx="5747">
                  <c:v>76.721964143778152</c:v>
                </c:pt>
                <c:pt idx="5748">
                  <c:v>76.721900556389642</c:v>
                </c:pt>
                <c:pt idx="5749">
                  <c:v>76.721836969001146</c:v>
                </c:pt>
                <c:pt idx="5750">
                  <c:v>76.721787512143422</c:v>
                </c:pt>
                <c:pt idx="5751">
                  <c:v>76.721801642674194</c:v>
                </c:pt>
                <c:pt idx="5752">
                  <c:v>76.721787512143422</c:v>
                </c:pt>
                <c:pt idx="5753">
                  <c:v>76.721780446878029</c:v>
                </c:pt>
                <c:pt idx="5754">
                  <c:v>76.722479908151541</c:v>
                </c:pt>
                <c:pt idx="5755">
                  <c:v>76.722479908151541</c:v>
                </c:pt>
                <c:pt idx="5756">
                  <c:v>76.723144043098117</c:v>
                </c:pt>
                <c:pt idx="5757">
                  <c:v>76.722917954605663</c:v>
                </c:pt>
                <c:pt idx="5758">
                  <c:v>76.723094586240393</c:v>
                </c:pt>
                <c:pt idx="5759">
                  <c:v>76.723108716771179</c:v>
                </c:pt>
                <c:pt idx="5760">
                  <c:v>76.722105449085944</c:v>
                </c:pt>
                <c:pt idx="5761">
                  <c:v>76.721985339574317</c:v>
                </c:pt>
                <c:pt idx="5762">
                  <c:v>76.721935882716593</c:v>
                </c:pt>
                <c:pt idx="5763">
                  <c:v>76.721921752185807</c:v>
                </c:pt>
                <c:pt idx="5764">
                  <c:v>76.721935882716593</c:v>
                </c:pt>
                <c:pt idx="5765">
                  <c:v>76.722112514351309</c:v>
                </c:pt>
                <c:pt idx="5766">
                  <c:v>76.721688598427974</c:v>
                </c:pt>
                <c:pt idx="5767">
                  <c:v>76.720614678088836</c:v>
                </c:pt>
                <c:pt idx="5768">
                  <c:v>76.71997173893844</c:v>
                </c:pt>
                <c:pt idx="5769">
                  <c:v>76.719865759957614</c:v>
                </c:pt>
                <c:pt idx="5770">
                  <c:v>76.720473372781072</c:v>
                </c:pt>
                <c:pt idx="5771">
                  <c:v>76.72039565486179</c:v>
                </c:pt>
                <c:pt idx="5772">
                  <c:v>76.720416850657941</c:v>
                </c:pt>
                <c:pt idx="5773">
                  <c:v>76.72110924666606</c:v>
                </c:pt>
                <c:pt idx="5774">
                  <c:v>76.721088050869895</c:v>
                </c:pt>
                <c:pt idx="5775">
                  <c:v>76.721073920339123</c:v>
                </c:pt>
                <c:pt idx="5776">
                  <c:v>76.721080985604516</c:v>
                </c:pt>
                <c:pt idx="5777">
                  <c:v>76.721787512143422</c:v>
                </c:pt>
                <c:pt idx="5778">
                  <c:v>76.721780446878029</c:v>
                </c:pt>
                <c:pt idx="5779">
                  <c:v>76.721780446878029</c:v>
                </c:pt>
                <c:pt idx="5780">
                  <c:v>76.721780446878029</c:v>
                </c:pt>
                <c:pt idx="5781">
                  <c:v>76.721780446878029</c:v>
                </c:pt>
                <c:pt idx="5782">
                  <c:v>76.721780446878029</c:v>
                </c:pt>
                <c:pt idx="5783">
                  <c:v>76.721780446878029</c:v>
                </c:pt>
                <c:pt idx="5784">
                  <c:v>76.721780446878029</c:v>
                </c:pt>
                <c:pt idx="5785">
                  <c:v>76.721780446878029</c:v>
                </c:pt>
                <c:pt idx="5786">
                  <c:v>76.721723924754912</c:v>
                </c:pt>
                <c:pt idx="5787">
                  <c:v>76.721547293120182</c:v>
                </c:pt>
                <c:pt idx="5788">
                  <c:v>76.720854897112062</c:v>
                </c:pt>
                <c:pt idx="5789">
                  <c:v>76.720091848450053</c:v>
                </c:pt>
                <c:pt idx="5790">
                  <c:v>76.719314669257244</c:v>
                </c:pt>
                <c:pt idx="5791">
                  <c:v>76.718537490064463</c:v>
                </c:pt>
                <c:pt idx="5792">
                  <c:v>76.717286938090595</c:v>
                </c:pt>
                <c:pt idx="5793">
                  <c:v>76.716481497836241</c:v>
                </c:pt>
                <c:pt idx="5794">
                  <c:v>76.715852689216632</c:v>
                </c:pt>
                <c:pt idx="5795">
                  <c:v>76.715308663781684</c:v>
                </c:pt>
                <c:pt idx="5796">
                  <c:v>76.716008125055197</c:v>
                </c:pt>
                <c:pt idx="5797">
                  <c:v>76.716523889428601</c:v>
                </c:pt>
                <c:pt idx="5798">
                  <c:v>76.717053784332776</c:v>
                </c:pt>
                <c:pt idx="5799">
                  <c:v>76.717619005563904</c:v>
                </c:pt>
                <c:pt idx="5800">
                  <c:v>76.719067384968639</c:v>
                </c:pt>
                <c:pt idx="5801">
                  <c:v>76.719738585180608</c:v>
                </c:pt>
                <c:pt idx="5802">
                  <c:v>76.720409785392562</c:v>
                </c:pt>
                <c:pt idx="5803">
                  <c:v>76.720388589596382</c:v>
                </c:pt>
                <c:pt idx="5804">
                  <c:v>76.72039565486179</c:v>
                </c:pt>
                <c:pt idx="5805">
                  <c:v>76.721095116135302</c:v>
                </c:pt>
                <c:pt idx="5806">
                  <c:v>76.721088050869923</c:v>
                </c:pt>
                <c:pt idx="5807">
                  <c:v>76.721088050869923</c:v>
                </c:pt>
                <c:pt idx="5808">
                  <c:v>76.721088050869923</c:v>
                </c:pt>
                <c:pt idx="5809">
                  <c:v>76.721088050869923</c:v>
                </c:pt>
                <c:pt idx="5810">
                  <c:v>76.721088050869923</c:v>
                </c:pt>
                <c:pt idx="5811">
                  <c:v>76.721088050869923</c:v>
                </c:pt>
                <c:pt idx="5812">
                  <c:v>76.721088050869923</c:v>
                </c:pt>
                <c:pt idx="5813">
                  <c:v>76.721088050869923</c:v>
                </c:pt>
                <c:pt idx="5814">
                  <c:v>76.72101739821602</c:v>
                </c:pt>
                <c:pt idx="5815">
                  <c:v>76.720812505519746</c:v>
                </c:pt>
                <c:pt idx="5816">
                  <c:v>76.720084783184674</c:v>
                </c:pt>
                <c:pt idx="5817">
                  <c:v>76.719314669257258</c:v>
                </c:pt>
                <c:pt idx="5818">
                  <c:v>76.718586946922201</c:v>
                </c:pt>
                <c:pt idx="5819">
                  <c:v>76.717958138302578</c:v>
                </c:pt>
                <c:pt idx="5820">
                  <c:v>76.717371721275271</c:v>
                </c:pt>
                <c:pt idx="5821">
                  <c:v>76.717322264417561</c:v>
                </c:pt>
                <c:pt idx="5822">
                  <c:v>76.717484765521505</c:v>
                </c:pt>
                <c:pt idx="5823">
                  <c:v>76.717717919279352</c:v>
                </c:pt>
                <c:pt idx="5824">
                  <c:v>76.718996732314764</c:v>
                </c:pt>
                <c:pt idx="5825">
                  <c:v>76.71952662721894</c:v>
                </c:pt>
                <c:pt idx="5826">
                  <c:v>76.719576084076664</c:v>
                </c:pt>
                <c:pt idx="5827">
                  <c:v>76.72004239159233</c:v>
                </c:pt>
                <c:pt idx="5828">
                  <c:v>76.720211957961666</c:v>
                </c:pt>
                <c:pt idx="5829">
                  <c:v>76.721568488916361</c:v>
                </c:pt>
                <c:pt idx="5830">
                  <c:v>76.72239512496688</c:v>
                </c:pt>
                <c:pt idx="5831">
                  <c:v>76.723250022078943</c:v>
                </c:pt>
                <c:pt idx="5832">
                  <c:v>76.725009273160822</c:v>
                </c:pt>
                <c:pt idx="5833">
                  <c:v>76.725934822926789</c:v>
                </c:pt>
                <c:pt idx="5834">
                  <c:v>76.72590656186523</c:v>
                </c:pt>
                <c:pt idx="5835">
                  <c:v>76.726351673584745</c:v>
                </c:pt>
                <c:pt idx="5836">
                  <c:v>76.726478848361737</c:v>
                </c:pt>
                <c:pt idx="5837">
                  <c:v>76.725878300803672</c:v>
                </c:pt>
                <c:pt idx="5838">
                  <c:v>76.725270687980213</c:v>
                </c:pt>
                <c:pt idx="5839">
                  <c:v>76.724656009891362</c:v>
                </c:pt>
                <c:pt idx="5840">
                  <c:v>76.723645676940734</c:v>
                </c:pt>
                <c:pt idx="5841">
                  <c:v>76.72301686832111</c:v>
                </c:pt>
                <c:pt idx="5842">
                  <c:v>76.722536430274658</c:v>
                </c:pt>
                <c:pt idx="5843">
                  <c:v>76.722119579616702</c:v>
                </c:pt>
                <c:pt idx="5844">
                  <c:v>76.722176101739819</c:v>
                </c:pt>
                <c:pt idx="5845">
                  <c:v>76.722048926962827</c:v>
                </c:pt>
                <c:pt idx="5846">
                  <c:v>76.721928817451214</c:v>
                </c:pt>
                <c:pt idx="5847">
                  <c:v>76.721836969001146</c:v>
                </c:pt>
                <c:pt idx="5848">
                  <c:v>76.721865230062704</c:v>
                </c:pt>
                <c:pt idx="5849">
                  <c:v>76.721844034266539</c:v>
                </c:pt>
                <c:pt idx="5850">
                  <c:v>76.721822838470359</c:v>
                </c:pt>
                <c:pt idx="5851">
                  <c:v>76.721808707939587</c:v>
                </c:pt>
                <c:pt idx="5852">
                  <c:v>76.721801642674194</c:v>
                </c:pt>
                <c:pt idx="5853">
                  <c:v>76.721808707939587</c:v>
                </c:pt>
                <c:pt idx="5854">
                  <c:v>76.721808707939587</c:v>
                </c:pt>
                <c:pt idx="5855">
                  <c:v>76.721801642674194</c:v>
                </c:pt>
                <c:pt idx="5856">
                  <c:v>76.7225081692131</c:v>
                </c:pt>
                <c:pt idx="5857">
                  <c:v>76.7225081692131</c:v>
                </c:pt>
                <c:pt idx="5858">
                  <c:v>76.723214695752006</c:v>
                </c:pt>
                <c:pt idx="5859">
                  <c:v>76.723892961229339</c:v>
                </c:pt>
                <c:pt idx="5860">
                  <c:v>76.724514704583584</c:v>
                </c:pt>
                <c:pt idx="5861">
                  <c:v>76.724627748829818</c:v>
                </c:pt>
                <c:pt idx="5862">
                  <c:v>76.72468427095292</c:v>
                </c:pt>
                <c:pt idx="5863">
                  <c:v>76.725009273160822</c:v>
                </c:pt>
                <c:pt idx="5864">
                  <c:v>76.724853837322257</c:v>
                </c:pt>
                <c:pt idx="5865">
                  <c:v>76.725200035326324</c:v>
                </c:pt>
                <c:pt idx="5866">
                  <c:v>76.725899496599837</c:v>
                </c:pt>
                <c:pt idx="5867">
                  <c:v>76.72601960611145</c:v>
                </c:pt>
                <c:pt idx="5868">
                  <c:v>76.726895699019678</c:v>
                </c:pt>
                <c:pt idx="5869">
                  <c:v>76.727715269804804</c:v>
                </c:pt>
                <c:pt idx="5870">
                  <c:v>76.728110924666595</c:v>
                </c:pt>
                <c:pt idx="5871">
                  <c:v>76.728393535282166</c:v>
                </c:pt>
                <c:pt idx="5872">
                  <c:v>76.728647884836164</c:v>
                </c:pt>
                <c:pt idx="5873">
                  <c:v>76.728626689039999</c:v>
                </c:pt>
                <c:pt idx="5874">
                  <c:v>76.728711472224674</c:v>
                </c:pt>
                <c:pt idx="5875">
                  <c:v>76.728782124878563</c:v>
                </c:pt>
                <c:pt idx="5876">
                  <c:v>76.728845712267059</c:v>
                </c:pt>
                <c:pt idx="5877">
                  <c:v>76.728824516470894</c:v>
                </c:pt>
                <c:pt idx="5878">
                  <c:v>76.728838647001666</c:v>
                </c:pt>
                <c:pt idx="5879">
                  <c:v>76.728852777532438</c:v>
                </c:pt>
                <c:pt idx="5880">
                  <c:v>76.728866908063225</c:v>
                </c:pt>
                <c:pt idx="5881">
                  <c:v>76.728859842797846</c:v>
                </c:pt>
                <c:pt idx="5882">
                  <c:v>76.728859842797846</c:v>
                </c:pt>
                <c:pt idx="5883">
                  <c:v>76.728866908063225</c:v>
                </c:pt>
                <c:pt idx="5884">
                  <c:v>76.728866908063225</c:v>
                </c:pt>
                <c:pt idx="5885">
                  <c:v>76.728866908063225</c:v>
                </c:pt>
                <c:pt idx="5886">
                  <c:v>76.728866908063225</c:v>
                </c:pt>
                <c:pt idx="5887">
                  <c:v>76.728866908063225</c:v>
                </c:pt>
                <c:pt idx="5888">
                  <c:v>76.728866908063225</c:v>
                </c:pt>
                <c:pt idx="5889">
                  <c:v>76.728866908063225</c:v>
                </c:pt>
                <c:pt idx="5890">
                  <c:v>76.728866908063225</c:v>
                </c:pt>
                <c:pt idx="5891">
                  <c:v>76.729573434602131</c:v>
                </c:pt>
                <c:pt idx="5892">
                  <c:v>76.730279961141036</c:v>
                </c:pt>
                <c:pt idx="5893">
                  <c:v>76.730986487679942</c:v>
                </c:pt>
                <c:pt idx="5894">
                  <c:v>76.731693014218848</c:v>
                </c:pt>
                <c:pt idx="5895">
                  <c:v>76.733106067296646</c:v>
                </c:pt>
                <c:pt idx="5896">
                  <c:v>76.733812593835552</c:v>
                </c:pt>
                <c:pt idx="5897">
                  <c:v>76.734434337189782</c:v>
                </c:pt>
                <c:pt idx="5898">
                  <c:v>76.734088139185715</c:v>
                </c:pt>
                <c:pt idx="5899">
                  <c:v>76.734356619270514</c:v>
                </c:pt>
                <c:pt idx="5900">
                  <c:v>76.734052812858778</c:v>
                </c:pt>
                <c:pt idx="5901">
                  <c:v>76.734547381436016</c:v>
                </c:pt>
                <c:pt idx="5902">
                  <c:v>76.734512055109064</c:v>
                </c:pt>
                <c:pt idx="5903">
                  <c:v>76.734512055109064</c:v>
                </c:pt>
                <c:pt idx="5904">
                  <c:v>76.734469663516734</c:v>
                </c:pt>
                <c:pt idx="5905">
                  <c:v>76.734462598251341</c:v>
                </c:pt>
                <c:pt idx="5906">
                  <c:v>76.734264770820459</c:v>
                </c:pt>
                <c:pt idx="5907">
                  <c:v>76.734158791839619</c:v>
                </c:pt>
                <c:pt idx="5908">
                  <c:v>76.733968029674116</c:v>
                </c:pt>
                <c:pt idx="5909">
                  <c:v>76.732894109334978</c:v>
                </c:pt>
                <c:pt idx="5910">
                  <c:v>76.732159321734528</c:v>
                </c:pt>
                <c:pt idx="5911">
                  <c:v>76.731537578380284</c:v>
                </c:pt>
                <c:pt idx="5912">
                  <c:v>76.730937030822219</c:v>
                </c:pt>
                <c:pt idx="5913">
                  <c:v>76.730633224410496</c:v>
                </c:pt>
                <c:pt idx="5914">
                  <c:v>76.730421266448815</c:v>
                </c:pt>
                <c:pt idx="5915">
                  <c:v>76.730110394771714</c:v>
                </c:pt>
                <c:pt idx="5916">
                  <c:v>76.729813653625371</c:v>
                </c:pt>
                <c:pt idx="5917">
                  <c:v>76.730046807383204</c:v>
                </c:pt>
                <c:pt idx="5918">
                  <c:v>76.729969089463921</c:v>
                </c:pt>
                <c:pt idx="5919">
                  <c:v>76.729827784156143</c:v>
                </c:pt>
                <c:pt idx="5920">
                  <c:v>76.729700609379137</c:v>
                </c:pt>
                <c:pt idx="5921">
                  <c:v>76.729587565132917</c:v>
                </c:pt>
                <c:pt idx="5922">
                  <c:v>76.729319085048132</c:v>
                </c:pt>
                <c:pt idx="5923">
                  <c:v>76.729877241013867</c:v>
                </c:pt>
                <c:pt idx="5924">
                  <c:v>76.730470723306539</c:v>
                </c:pt>
                <c:pt idx="5925">
                  <c:v>76.731078336129997</c:v>
                </c:pt>
                <c:pt idx="5926">
                  <c:v>76.732498454473188</c:v>
                </c:pt>
                <c:pt idx="5927">
                  <c:v>76.733113132562039</c:v>
                </c:pt>
                <c:pt idx="5928">
                  <c:v>76.733466395831499</c:v>
                </c:pt>
                <c:pt idx="5929">
                  <c:v>76.733600635873884</c:v>
                </c:pt>
                <c:pt idx="5930">
                  <c:v>76.733409873708382</c:v>
                </c:pt>
                <c:pt idx="5931">
                  <c:v>76.732597368188635</c:v>
                </c:pt>
                <c:pt idx="5932">
                  <c:v>76.731813123730461</c:v>
                </c:pt>
                <c:pt idx="5933">
                  <c:v>76.731763666872723</c:v>
                </c:pt>
                <c:pt idx="5934">
                  <c:v>76.731106597191555</c:v>
                </c:pt>
                <c:pt idx="5935">
                  <c:v>76.730944096087597</c:v>
                </c:pt>
                <c:pt idx="5936">
                  <c:v>76.73084518237215</c:v>
                </c:pt>
                <c:pt idx="5937">
                  <c:v>76.73061909387971</c:v>
                </c:pt>
                <c:pt idx="5938">
                  <c:v>76.730979422414549</c:v>
                </c:pt>
                <c:pt idx="5939">
                  <c:v>76.730894639229888</c:v>
                </c:pt>
                <c:pt idx="5940">
                  <c:v>76.730703877064371</c:v>
                </c:pt>
                <c:pt idx="5941">
                  <c:v>76.730491919102704</c:v>
                </c:pt>
                <c:pt idx="5942">
                  <c:v>76.729856045217701</c:v>
                </c:pt>
                <c:pt idx="5943">
                  <c:v>76.7295310430098</c:v>
                </c:pt>
                <c:pt idx="5944">
                  <c:v>76.729283758721181</c:v>
                </c:pt>
                <c:pt idx="5945">
                  <c:v>76.729071800759527</c:v>
                </c:pt>
                <c:pt idx="5946">
                  <c:v>76.729092996555678</c:v>
                </c:pt>
                <c:pt idx="5947">
                  <c:v>76.728994082840231</c:v>
                </c:pt>
                <c:pt idx="5948">
                  <c:v>76.728732668020839</c:v>
                </c:pt>
                <c:pt idx="5949">
                  <c:v>76.728273425770553</c:v>
                </c:pt>
                <c:pt idx="5950">
                  <c:v>76.727496246577772</c:v>
                </c:pt>
                <c:pt idx="5951">
                  <c:v>76.727029939062078</c:v>
                </c:pt>
                <c:pt idx="5952">
                  <c:v>76.726874503223527</c:v>
                </c:pt>
                <c:pt idx="5953">
                  <c:v>76.726832111631182</c:v>
                </c:pt>
                <c:pt idx="5954">
                  <c:v>76.726740263181142</c:v>
                </c:pt>
                <c:pt idx="5955">
                  <c:v>76.72659895787335</c:v>
                </c:pt>
                <c:pt idx="5956">
                  <c:v>76.726273955665462</c:v>
                </c:pt>
                <c:pt idx="5957">
                  <c:v>76.725920692396016</c:v>
                </c:pt>
                <c:pt idx="5958">
                  <c:v>76.72688156848892</c:v>
                </c:pt>
                <c:pt idx="5959">
                  <c:v>76.727842444581825</c:v>
                </c:pt>
                <c:pt idx="5960">
                  <c:v>76.728810385940122</c:v>
                </c:pt>
                <c:pt idx="5961">
                  <c:v>76.729792457829191</c:v>
                </c:pt>
                <c:pt idx="5962">
                  <c:v>76.731092466660783</c:v>
                </c:pt>
                <c:pt idx="5963">
                  <c:v>76.732872913538813</c:v>
                </c:pt>
                <c:pt idx="5964">
                  <c:v>76.733869115958669</c:v>
                </c:pt>
                <c:pt idx="5965">
                  <c:v>76.73413053077806</c:v>
                </c:pt>
                <c:pt idx="5966">
                  <c:v>76.73444140245519</c:v>
                </c:pt>
                <c:pt idx="5967">
                  <c:v>76.733869115958669</c:v>
                </c:pt>
                <c:pt idx="5968">
                  <c:v>76.733911507550999</c:v>
                </c:pt>
                <c:pt idx="5969">
                  <c:v>76.733204981012094</c:v>
                </c:pt>
                <c:pt idx="5970">
                  <c:v>76.731883776384336</c:v>
                </c:pt>
                <c:pt idx="5971">
                  <c:v>76.731043009803045</c:v>
                </c:pt>
                <c:pt idx="5972">
                  <c:v>76.730364744325698</c:v>
                </c:pt>
                <c:pt idx="5973">
                  <c:v>76.729764196767633</c:v>
                </c:pt>
                <c:pt idx="5974">
                  <c:v>76.729608760929068</c:v>
                </c:pt>
                <c:pt idx="5975">
                  <c:v>76.729333215578905</c:v>
                </c:pt>
                <c:pt idx="5976">
                  <c:v>76.729100061821072</c:v>
                </c:pt>
                <c:pt idx="5977">
                  <c:v>76.728902234390176</c:v>
                </c:pt>
                <c:pt idx="5978">
                  <c:v>76.728951691247886</c:v>
                </c:pt>
                <c:pt idx="5979">
                  <c:v>76.728902234390176</c:v>
                </c:pt>
                <c:pt idx="5980">
                  <c:v>76.728796255409335</c:v>
                </c:pt>
                <c:pt idx="5981">
                  <c:v>76.728612558509226</c:v>
                </c:pt>
                <c:pt idx="5982">
                  <c:v>76.727969619358831</c:v>
                </c:pt>
                <c:pt idx="5983">
                  <c:v>76.72728428861609</c:v>
                </c:pt>
                <c:pt idx="5984">
                  <c:v>76.726846242161969</c:v>
                </c:pt>
                <c:pt idx="5985">
                  <c:v>76.726620153669515</c:v>
                </c:pt>
                <c:pt idx="5986">
                  <c:v>76.725751126026665</c:v>
                </c:pt>
                <c:pt idx="5987">
                  <c:v>76.725030468956987</c:v>
                </c:pt>
                <c:pt idx="5988">
                  <c:v>76.724401660337364</c:v>
                </c:pt>
                <c:pt idx="5989">
                  <c:v>76.724521769848977</c:v>
                </c:pt>
                <c:pt idx="5990">
                  <c:v>76.724119049721793</c:v>
                </c:pt>
                <c:pt idx="5991">
                  <c:v>76.72370926432923</c:v>
                </c:pt>
                <c:pt idx="5992">
                  <c:v>76.724055462333311</c:v>
                </c:pt>
                <c:pt idx="5993">
                  <c:v>76.723737525390803</c:v>
                </c:pt>
                <c:pt idx="5994">
                  <c:v>76.724331007683475</c:v>
                </c:pt>
                <c:pt idx="5995">
                  <c:v>76.724882098383816</c:v>
                </c:pt>
                <c:pt idx="5996">
                  <c:v>76.725454384880337</c:v>
                </c:pt>
                <c:pt idx="5997">
                  <c:v>76.725341340634102</c:v>
                </c:pt>
                <c:pt idx="5998">
                  <c:v>76.726069062969174</c:v>
                </c:pt>
                <c:pt idx="5999">
                  <c:v>76.726747328446521</c:v>
                </c:pt>
                <c:pt idx="6000">
                  <c:v>76.727425593923869</c:v>
                </c:pt>
                <c:pt idx="6001">
                  <c:v>76.727404398127703</c:v>
                </c:pt>
                <c:pt idx="6002">
                  <c:v>76.728103859401202</c:v>
                </c:pt>
                <c:pt idx="6003">
                  <c:v>76.727969619358817</c:v>
                </c:pt>
                <c:pt idx="6004">
                  <c:v>76.727524507639316</c:v>
                </c:pt>
                <c:pt idx="6005">
                  <c:v>76.726846242161955</c:v>
                </c:pt>
                <c:pt idx="6006">
                  <c:v>76.725899496599837</c:v>
                </c:pt>
                <c:pt idx="6007">
                  <c:v>76.725079925814697</c:v>
                </c:pt>
                <c:pt idx="6008">
                  <c:v>76.724309811887295</c:v>
                </c:pt>
                <c:pt idx="6009">
                  <c:v>76.723575024286831</c:v>
                </c:pt>
                <c:pt idx="6010">
                  <c:v>76.722769584032491</c:v>
                </c:pt>
                <c:pt idx="6011">
                  <c:v>76.722183167005198</c:v>
                </c:pt>
                <c:pt idx="6012">
                  <c:v>76.721730990020291</c:v>
                </c:pt>
                <c:pt idx="6013">
                  <c:v>76.721497836262458</c:v>
                </c:pt>
                <c:pt idx="6014">
                  <c:v>76.721519032058637</c:v>
                </c:pt>
                <c:pt idx="6015">
                  <c:v>76.722501103947707</c:v>
                </c:pt>
                <c:pt idx="6016">
                  <c:v>76.723250022078943</c:v>
                </c:pt>
                <c:pt idx="6017">
                  <c:v>76.723914157025519</c:v>
                </c:pt>
                <c:pt idx="6018">
                  <c:v>76.724472312991253</c:v>
                </c:pt>
                <c:pt idx="6019">
                  <c:v>76.724988077364657</c:v>
                </c:pt>
                <c:pt idx="6020">
                  <c:v>76.72568047337279</c:v>
                </c:pt>
                <c:pt idx="6021">
                  <c:v>76.726182107215408</c:v>
                </c:pt>
                <c:pt idx="6022">
                  <c:v>76.726606023138743</c:v>
                </c:pt>
                <c:pt idx="6023">
                  <c:v>76.726697871588797</c:v>
                </c:pt>
                <c:pt idx="6024">
                  <c:v>76.726747328446521</c:v>
                </c:pt>
                <c:pt idx="6025">
                  <c:v>76.726966351673582</c:v>
                </c:pt>
                <c:pt idx="6026">
                  <c:v>76.72724189702376</c:v>
                </c:pt>
                <c:pt idx="6027">
                  <c:v>76.727906031970321</c:v>
                </c:pt>
                <c:pt idx="6028">
                  <c:v>76.72844299213989</c:v>
                </c:pt>
                <c:pt idx="6029">
                  <c:v>76.728294621566718</c:v>
                </c:pt>
                <c:pt idx="6030">
                  <c:v>76.728881038594011</c:v>
                </c:pt>
                <c:pt idx="6031">
                  <c:v>76.728909299655569</c:v>
                </c:pt>
                <c:pt idx="6032">
                  <c:v>76.728881038594011</c:v>
                </c:pt>
                <c:pt idx="6033">
                  <c:v>76.728760929082398</c:v>
                </c:pt>
                <c:pt idx="6034">
                  <c:v>76.728471253201448</c:v>
                </c:pt>
                <c:pt idx="6035">
                  <c:v>76.727828314051052</c:v>
                </c:pt>
                <c:pt idx="6036">
                  <c:v>76.727482116046986</c:v>
                </c:pt>
                <c:pt idx="6037">
                  <c:v>76.727397332862324</c:v>
                </c:pt>
                <c:pt idx="6038">
                  <c:v>76.727369071800751</c:v>
                </c:pt>
                <c:pt idx="6039">
                  <c:v>76.726888633754314</c:v>
                </c:pt>
                <c:pt idx="6040">
                  <c:v>76.726330477788565</c:v>
                </c:pt>
                <c:pt idx="6041">
                  <c:v>76.725765256557452</c:v>
                </c:pt>
                <c:pt idx="6042">
                  <c:v>76.725291883776379</c:v>
                </c:pt>
                <c:pt idx="6043">
                  <c:v>76.7251505784686</c:v>
                </c:pt>
                <c:pt idx="6044">
                  <c:v>76.725079925814711</c:v>
                </c:pt>
                <c:pt idx="6045">
                  <c:v>76.72481851099532</c:v>
                </c:pt>
                <c:pt idx="6046">
                  <c:v>76.724429921398922</c:v>
                </c:pt>
                <c:pt idx="6047">
                  <c:v>76.724458182460481</c:v>
                </c:pt>
                <c:pt idx="6048">
                  <c:v>76.724189702375696</c:v>
                </c:pt>
                <c:pt idx="6049">
                  <c:v>76.723850569637023</c:v>
                </c:pt>
                <c:pt idx="6050">
                  <c:v>76.723511436898349</c:v>
                </c:pt>
                <c:pt idx="6051">
                  <c:v>76.722875563013332</c:v>
                </c:pt>
                <c:pt idx="6052">
                  <c:v>76.722494038682328</c:v>
                </c:pt>
                <c:pt idx="6053">
                  <c:v>76.722917954605663</c:v>
                </c:pt>
                <c:pt idx="6054">
                  <c:v>76.723370131590556</c:v>
                </c:pt>
                <c:pt idx="6055">
                  <c:v>76.724111984456414</c:v>
                </c:pt>
                <c:pt idx="6056">
                  <c:v>76.725447319614943</c:v>
                </c:pt>
                <c:pt idx="6057">
                  <c:v>76.72608319349996</c:v>
                </c:pt>
                <c:pt idx="6058">
                  <c:v>76.726733197915735</c:v>
                </c:pt>
                <c:pt idx="6059">
                  <c:v>76.727453854985427</c:v>
                </c:pt>
                <c:pt idx="6060">
                  <c:v>76.727446789720034</c:v>
                </c:pt>
                <c:pt idx="6061">
                  <c:v>76.726726132650356</c:v>
                </c:pt>
                <c:pt idx="6062">
                  <c:v>76.726712002119584</c:v>
                </c:pt>
                <c:pt idx="6063">
                  <c:v>76.727425593923869</c:v>
                </c:pt>
                <c:pt idx="6064">
                  <c:v>76.726719067384977</c:v>
                </c:pt>
                <c:pt idx="6065">
                  <c:v>76.726712002119584</c:v>
                </c:pt>
                <c:pt idx="6066">
                  <c:v>76.726712002119584</c:v>
                </c:pt>
                <c:pt idx="6067">
                  <c:v>76.72741852865849</c:v>
                </c:pt>
                <c:pt idx="6068">
                  <c:v>76.728125055197381</c:v>
                </c:pt>
                <c:pt idx="6069">
                  <c:v>76.728125055197381</c:v>
                </c:pt>
                <c:pt idx="6070">
                  <c:v>76.728125055197381</c:v>
                </c:pt>
                <c:pt idx="6071">
                  <c:v>76.728831581736287</c:v>
                </c:pt>
                <c:pt idx="6072">
                  <c:v>76.728831581736287</c:v>
                </c:pt>
                <c:pt idx="6073">
                  <c:v>76.728831581736287</c:v>
                </c:pt>
                <c:pt idx="6074">
                  <c:v>76.728831581736287</c:v>
                </c:pt>
                <c:pt idx="6075">
                  <c:v>76.728831581736287</c:v>
                </c:pt>
                <c:pt idx="6076">
                  <c:v>76.728831581736287</c:v>
                </c:pt>
                <c:pt idx="6077">
                  <c:v>76.728831581736287</c:v>
                </c:pt>
                <c:pt idx="6078">
                  <c:v>76.728831581736287</c:v>
                </c:pt>
                <c:pt idx="6079">
                  <c:v>76.728831581736287</c:v>
                </c:pt>
                <c:pt idx="6080">
                  <c:v>76.728831581736287</c:v>
                </c:pt>
                <c:pt idx="6081">
                  <c:v>76.728831581736287</c:v>
                </c:pt>
                <c:pt idx="6082">
                  <c:v>76.728831581736287</c:v>
                </c:pt>
                <c:pt idx="6083">
                  <c:v>76.728831581736287</c:v>
                </c:pt>
                <c:pt idx="6084">
                  <c:v>76.728831581736287</c:v>
                </c:pt>
                <c:pt idx="6085">
                  <c:v>76.728831581736287</c:v>
                </c:pt>
                <c:pt idx="6086">
                  <c:v>76.72877505961317</c:v>
                </c:pt>
                <c:pt idx="6087">
                  <c:v>76.72859842797844</c:v>
                </c:pt>
                <c:pt idx="6088">
                  <c:v>76.728117989931988</c:v>
                </c:pt>
                <c:pt idx="6089">
                  <c:v>76.72786364037799</c:v>
                </c:pt>
                <c:pt idx="6090">
                  <c:v>76.727800052989494</c:v>
                </c:pt>
                <c:pt idx="6091">
                  <c:v>76.727785922458708</c:v>
                </c:pt>
                <c:pt idx="6092">
                  <c:v>76.727354941269979</c:v>
                </c:pt>
                <c:pt idx="6093">
                  <c:v>76.726803850569638</c:v>
                </c:pt>
                <c:pt idx="6094">
                  <c:v>76.726160911419228</c:v>
                </c:pt>
                <c:pt idx="6095">
                  <c:v>76.72550384173806</c:v>
                </c:pt>
                <c:pt idx="6096">
                  <c:v>76.725348405899496</c:v>
                </c:pt>
                <c:pt idx="6097">
                  <c:v>76.725390797491826</c:v>
                </c:pt>
                <c:pt idx="6098">
                  <c:v>76.724825576260699</c:v>
                </c:pt>
                <c:pt idx="6099">
                  <c:v>76.725016338426215</c:v>
                </c:pt>
                <c:pt idx="6100">
                  <c:v>76.725454384880337</c:v>
                </c:pt>
                <c:pt idx="6101">
                  <c:v>76.725878300803672</c:v>
                </c:pt>
                <c:pt idx="6102">
                  <c:v>76.726344608319351</c:v>
                </c:pt>
                <c:pt idx="6103">
                  <c:v>76.726846242161969</c:v>
                </c:pt>
                <c:pt idx="6104">
                  <c:v>76.726888633754299</c:v>
                </c:pt>
                <c:pt idx="6105">
                  <c:v>76.727538638170088</c:v>
                </c:pt>
                <c:pt idx="6106">
                  <c:v>76.72819570785127</c:v>
                </c:pt>
                <c:pt idx="6107">
                  <c:v>76.728153316258926</c:v>
                </c:pt>
                <c:pt idx="6108">
                  <c:v>76.727906031970321</c:v>
                </c:pt>
                <c:pt idx="6109">
                  <c:v>76.728075598339672</c:v>
                </c:pt>
                <c:pt idx="6110">
                  <c:v>76.727340810739207</c:v>
                </c:pt>
                <c:pt idx="6111">
                  <c:v>76.726570696811805</c:v>
                </c:pt>
                <c:pt idx="6112">
                  <c:v>76.72539786275722</c:v>
                </c:pt>
                <c:pt idx="6113">
                  <c:v>76.724550030910535</c:v>
                </c:pt>
                <c:pt idx="6114">
                  <c:v>76.723829373840857</c:v>
                </c:pt>
                <c:pt idx="6115">
                  <c:v>76.723179369425068</c:v>
                </c:pt>
                <c:pt idx="6116">
                  <c:v>76.722854367217167</c:v>
                </c:pt>
                <c:pt idx="6117">
                  <c:v>76.722494038682328</c:v>
                </c:pt>
                <c:pt idx="6118">
                  <c:v>76.722197297535985</c:v>
                </c:pt>
                <c:pt idx="6119">
                  <c:v>76.721942947981987</c:v>
                </c:pt>
                <c:pt idx="6120">
                  <c:v>76.72199240483971</c:v>
                </c:pt>
                <c:pt idx="6121">
                  <c:v>76.721928817451214</c:v>
                </c:pt>
                <c:pt idx="6122">
                  <c:v>76.721858164797311</c:v>
                </c:pt>
                <c:pt idx="6123">
                  <c:v>76.721808707939601</c:v>
                </c:pt>
                <c:pt idx="6124">
                  <c:v>76.721822838470374</c:v>
                </c:pt>
                <c:pt idx="6125">
                  <c:v>76.72181577320498</c:v>
                </c:pt>
                <c:pt idx="6126">
                  <c:v>76.721801642674208</c:v>
                </c:pt>
                <c:pt idx="6127">
                  <c:v>76.721794577408815</c:v>
                </c:pt>
                <c:pt idx="6128">
                  <c:v>76.721794577408815</c:v>
                </c:pt>
                <c:pt idx="6129">
                  <c:v>76.721794577408815</c:v>
                </c:pt>
                <c:pt idx="6130">
                  <c:v>76.721787512143436</c:v>
                </c:pt>
                <c:pt idx="6131">
                  <c:v>76.722494038682328</c:v>
                </c:pt>
                <c:pt idx="6132">
                  <c:v>76.722494038682328</c:v>
                </c:pt>
                <c:pt idx="6133">
                  <c:v>76.72390709176014</c:v>
                </c:pt>
                <c:pt idx="6134">
                  <c:v>76.724613618299031</c:v>
                </c:pt>
                <c:pt idx="6135">
                  <c:v>76.724613618299031</c:v>
                </c:pt>
                <c:pt idx="6136">
                  <c:v>76.725320144837937</c:v>
                </c:pt>
                <c:pt idx="6137">
                  <c:v>76.726026671376843</c:v>
                </c:pt>
                <c:pt idx="6138">
                  <c:v>76.726733197915735</c:v>
                </c:pt>
                <c:pt idx="6139">
                  <c:v>76.726733197915735</c:v>
                </c:pt>
                <c:pt idx="6140">
                  <c:v>76.727439724454655</c:v>
                </c:pt>
                <c:pt idx="6141">
                  <c:v>76.727439724454655</c:v>
                </c:pt>
                <c:pt idx="6142">
                  <c:v>76.728146250993561</c:v>
                </c:pt>
                <c:pt idx="6143">
                  <c:v>76.728146250993561</c:v>
                </c:pt>
                <c:pt idx="6144">
                  <c:v>76.728852777532467</c:v>
                </c:pt>
                <c:pt idx="6145">
                  <c:v>76.728852777532467</c:v>
                </c:pt>
                <c:pt idx="6146">
                  <c:v>76.728782124878563</c:v>
                </c:pt>
                <c:pt idx="6147">
                  <c:v>76.728577232182275</c:v>
                </c:pt>
                <c:pt idx="6148">
                  <c:v>76.72819570785127</c:v>
                </c:pt>
                <c:pt idx="6149">
                  <c:v>76.727856575112597</c:v>
                </c:pt>
                <c:pt idx="6150">
                  <c:v>76.727390267596917</c:v>
                </c:pt>
                <c:pt idx="6151">
                  <c:v>76.726902764285072</c:v>
                </c:pt>
                <c:pt idx="6152">
                  <c:v>76.726500044157902</c:v>
                </c:pt>
                <c:pt idx="6153">
                  <c:v>76.726054932438402</c:v>
                </c:pt>
                <c:pt idx="6154">
                  <c:v>76.725454384880337</c:v>
                </c:pt>
                <c:pt idx="6155">
                  <c:v>76.724839706791485</c:v>
                </c:pt>
                <c:pt idx="6156">
                  <c:v>76.724465247725874</c:v>
                </c:pt>
                <c:pt idx="6157">
                  <c:v>76.723991874944801</c:v>
                </c:pt>
                <c:pt idx="6158">
                  <c:v>76.723539697959907</c:v>
                </c:pt>
                <c:pt idx="6159">
                  <c:v>76.723115782036558</c:v>
                </c:pt>
                <c:pt idx="6160">
                  <c:v>76.722713061909388</c:v>
                </c:pt>
                <c:pt idx="6161">
                  <c:v>76.722402190232273</c:v>
                </c:pt>
                <c:pt idx="6162">
                  <c:v>76.722154905943654</c:v>
                </c:pt>
                <c:pt idx="6163">
                  <c:v>76.721950013247366</c:v>
                </c:pt>
                <c:pt idx="6164">
                  <c:v>76.721978274308924</c:v>
                </c:pt>
                <c:pt idx="6165">
                  <c:v>76.721921752185807</c:v>
                </c:pt>
                <c:pt idx="6166">
                  <c:v>76.721865230062704</c:v>
                </c:pt>
                <c:pt idx="6167">
                  <c:v>76.72181577320498</c:v>
                </c:pt>
                <c:pt idx="6168">
                  <c:v>76.721829903735767</c:v>
                </c:pt>
                <c:pt idx="6169">
                  <c:v>76.721822838470359</c:v>
                </c:pt>
                <c:pt idx="6170">
                  <c:v>76.721808707939601</c:v>
                </c:pt>
                <c:pt idx="6171">
                  <c:v>76.721801642674194</c:v>
                </c:pt>
                <c:pt idx="6172">
                  <c:v>76.721808707939601</c:v>
                </c:pt>
                <c:pt idx="6173">
                  <c:v>76.721801642674194</c:v>
                </c:pt>
                <c:pt idx="6174">
                  <c:v>76.721801642674194</c:v>
                </c:pt>
                <c:pt idx="6175">
                  <c:v>76.721801642674194</c:v>
                </c:pt>
                <c:pt idx="6176">
                  <c:v>76.721801642674194</c:v>
                </c:pt>
                <c:pt idx="6177">
                  <c:v>76.721801642674194</c:v>
                </c:pt>
                <c:pt idx="6178">
                  <c:v>76.721801642674194</c:v>
                </c:pt>
                <c:pt idx="6179">
                  <c:v>76.721801642674194</c:v>
                </c:pt>
                <c:pt idx="6180">
                  <c:v>76.721801642674194</c:v>
                </c:pt>
                <c:pt idx="6181">
                  <c:v>76.7225081692131</c:v>
                </c:pt>
                <c:pt idx="6182">
                  <c:v>76.723214695752006</c:v>
                </c:pt>
                <c:pt idx="6183">
                  <c:v>76.723921222290898</c:v>
                </c:pt>
                <c:pt idx="6184">
                  <c:v>76.724627748829803</c:v>
                </c:pt>
                <c:pt idx="6185">
                  <c:v>76.726040801907629</c:v>
                </c:pt>
                <c:pt idx="6186">
                  <c:v>76.726747328446521</c:v>
                </c:pt>
                <c:pt idx="6187">
                  <c:v>76.727453854985427</c:v>
                </c:pt>
                <c:pt idx="6188">
                  <c:v>76.728160381524333</c:v>
                </c:pt>
                <c:pt idx="6189">
                  <c:v>76.728146250993547</c:v>
                </c:pt>
                <c:pt idx="6190">
                  <c:v>76.728019076216555</c:v>
                </c:pt>
                <c:pt idx="6191">
                  <c:v>76.728358208955228</c:v>
                </c:pt>
                <c:pt idx="6192">
                  <c:v>76.727927227766486</c:v>
                </c:pt>
                <c:pt idx="6193">
                  <c:v>76.727029939062078</c:v>
                </c:pt>
                <c:pt idx="6194">
                  <c:v>76.726980482204368</c:v>
                </c:pt>
                <c:pt idx="6195">
                  <c:v>76.726923960081237</c:v>
                </c:pt>
                <c:pt idx="6196">
                  <c:v>76.726761458977307</c:v>
                </c:pt>
                <c:pt idx="6197">
                  <c:v>76.726471783096358</c:v>
                </c:pt>
                <c:pt idx="6198">
                  <c:v>76.72590656186523</c:v>
                </c:pt>
                <c:pt idx="6199">
                  <c:v>76.725277753245592</c:v>
                </c:pt>
                <c:pt idx="6200">
                  <c:v>76.724634814095197</c:v>
                </c:pt>
                <c:pt idx="6201">
                  <c:v>76.723412523182901</c:v>
                </c:pt>
                <c:pt idx="6202">
                  <c:v>76.722677735582437</c:v>
                </c:pt>
                <c:pt idx="6203">
                  <c:v>76.722819040890229</c:v>
                </c:pt>
                <c:pt idx="6204">
                  <c:v>76.722324472312991</c:v>
                </c:pt>
                <c:pt idx="6205">
                  <c:v>76.722324472312991</c:v>
                </c:pt>
                <c:pt idx="6206">
                  <c:v>76.722154905943654</c:v>
                </c:pt>
                <c:pt idx="6207">
                  <c:v>76.721992404839696</c:v>
                </c:pt>
                <c:pt idx="6208">
                  <c:v>76.721865230062704</c:v>
                </c:pt>
                <c:pt idx="6209">
                  <c:v>76.721900556389642</c:v>
                </c:pt>
                <c:pt idx="6210">
                  <c:v>76.722578821866989</c:v>
                </c:pt>
                <c:pt idx="6211">
                  <c:v>76.723257087344336</c:v>
                </c:pt>
                <c:pt idx="6212">
                  <c:v>76.723935352821698</c:v>
                </c:pt>
                <c:pt idx="6213">
                  <c:v>76.724656009891376</c:v>
                </c:pt>
                <c:pt idx="6214">
                  <c:v>76.726061997703781</c:v>
                </c:pt>
                <c:pt idx="6215">
                  <c:v>76.726761458977307</c:v>
                </c:pt>
                <c:pt idx="6216">
                  <c:v>76.727467985516199</c:v>
                </c:pt>
                <c:pt idx="6217">
                  <c:v>76.728174512055105</c:v>
                </c:pt>
                <c:pt idx="6218">
                  <c:v>76.728174512055105</c:v>
                </c:pt>
                <c:pt idx="6219">
                  <c:v>76.728174512055105</c:v>
                </c:pt>
                <c:pt idx="6220">
                  <c:v>76.728873973328604</c:v>
                </c:pt>
                <c:pt idx="6221">
                  <c:v>76.728881038594011</c:v>
                </c:pt>
                <c:pt idx="6222">
                  <c:v>76.728881038594011</c:v>
                </c:pt>
                <c:pt idx="6223">
                  <c:v>76.728873973328604</c:v>
                </c:pt>
                <c:pt idx="6224">
                  <c:v>76.728873973328604</c:v>
                </c:pt>
                <c:pt idx="6225">
                  <c:v>76.728873973328604</c:v>
                </c:pt>
                <c:pt idx="6226">
                  <c:v>76.728873973328604</c:v>
                </c:pt>
                <c:pt idx="6227">
                  <c:v>76.728873973328604</c:v>
                </c:pt>
                <c:pt idx="6228">
                  <c:v>76.728873973328604</c:v>
                </c:pt>
                <c:pt idx="6229">
                  <c:v>76.728873973328604</c:v>
                </c:pt>
                <c:pt idx="6230">
                  <c:v>76.728873973328604</c:v>
                </c:pt>
                <c:pt idx="6231">
                  <c:v>76.728873973328604</c:v>
                </c:pt>
                <c:pt idx="6232">
                  <c:v>76.728873973328604</c:v>
                </c:pt>
                <c:pt idx="6233">
                  <c:v>76.728789190143942</c:v>
                </c:pt>
                <c:pt idx="6234">
                  <c:v>76.728407665812938</c:v>
                </c:pt>
                <c:pt idx="6235">
                  <c:v>76.727743530866377</c:v>
                </c:pt>
                <c:pt idx="6236">
                  <c:v>76.726994612735126</c:v>
                </c:pt>
                <c:pt idx="6237">
                  <c:v>76.725913627130609</c:v>
                </c:pt>
                <c:pt idx="6238">
                  <c:v>76.725079925814697</c:v>
                </c:pt>
                <c:pt idx="6239">
                  <c:v>76.724338072948854</c:v>
                </c:pt>
                <c:pt idx="6240">
                  <c:v>76.723652742206127</c:v>
                </c:pt>
                <c:pt idx="6241">
                  <c:v>76.723144043098117</c:v>
                </c:pt>
                <c:pt idx="6242">
                  <c:v>76.722698931378602</c:v>
                </c:pt>
                <c:pt idx="6243">
                  <c:v>76.72233153757837</c:v>
                </c:pt>
                <c:pt idx="6244">
                  <c:v>76.722055992228206</c:v>
                </c:pt>
                <c:pt idx="6245">
                  <c:v>76.721822838470359</c:v>
                </c:pt>
                <c:pt idx="6246">
                  <c:v>76.721935882716593</c:v>
                </c:pt>
                <c:pt idx="6247">
                  <c:v>76.721900556389642</c:v>
                </c:pt>
                <c:pt idx="6248">
                  <c:v>76.721851099531932</c:v>
                </c:pt>
                <c:pt idx="6249">
                  <c:v>76.721822838470359</c:v>
                </c:pt>
                <c:pt idx="6250">
                  <c:v>76.722260884924481</c:v>
                </c:pt>
                <c:pt idx="6251">
                  <c:v>76.722741322970933</c:v>
                </c:pt>
                <c:pt idx="6252">
                  <c:v>76.722995672524945</c:v>
                </c:pt>
                <c:pt idx="6253">
                  <c:v>76.723080455709606</c:v>
                </c:pt>
                <c:pt idx="6254">
                  <c:v>76.723377196855949</c:v>
                </c:pt>
                <c:pt idx="6255">
                  <c:v>76.723405457917494</c:v>
                </c:pt>
                <c:pt idx="6256">
                  <c:v>76.723327739998226</c:v>
                </c:pt>
                <c:pt idx="6257">
                  <c:v>76.723214695752006</c:v>
                </c:pt>
                <c:pt idx="6258">
                  <c:v>76.722635343990092</c:v>
                </c:pt>
                <c:pt idx="6259">
                  <c:v>76.722352733374535</c:v>
                </c:pt>
                <c:pt idx="6260">
                  <c:v>76.72286143248256</c:v>
                </c:pt>
                <c:pt idx="6261">
                  <c:v>76.723391327386736</c:v>
                </c:pt>
                <c:pt idx="6262">
                  <c:v>76.724111984456414</c:v>
                </c:pt>
                <c:pt idx="6263">
                  <c:v>76.724761988872217</c:v>
                </c:pt>
                <c:pt idx="6264">
                  <c:v>76.725419058553385</c:v>
                </c:pt>
                <c:pt idx="6265">
                  <c:v>76.726083193499946</c:v>
                </c:pt>
                <c:pt idx="6266">
                  <c:v>76.727503311843151</c:v>
                </c:pt>
                <c:pt idx="6267">
                  <c:v>76.727496246577772</c:v>
                </c:pt>
                <c:pt idx="6268">
                  <c:v>76.728188642585877</c:v>
                </c:pt>
                <c:pt idx="6269">
                  <c:v>76.728888103859404</c:v>
                </c:pt>
                <c:pt idx="6270">
                  <c:v>76.728895169124783</c:v>
                </c:pt>
                <c:pt idx="6271">
                  <c:v>76.728895169124783</c:v>
                </c:pt>
                <c:pt idx="6272">
                  <c:v>76.728888103859404</c:v>
                </c:pt>
                <c:pt idx="6273">
                  <c:v>76.728888103859404</c:v>
                </c:pt>
                <c:pt idx="6274">
                  <c:v>76.728888103859404</c:v>
                </c:pt>
                <c:pt idx="6275">
                  <c:v>76.728888103859404</c:v>
                </c:pt>
                <c:pt idx="6276">
                  <c:v>76.72959463039831</c:v>
                </c:pt>
                <c:pt idx="6277">
                  <c:v>76.730301156937202</c:v>
                </c:pt>
                <c:pt idx="6278">
                  <c:v>76.730301156937202</c:v>
                </c:pt>
                <c:pt idx="6279">
                  <c:v>76.731007683476108</c:v>
                </c:pt>
                <c:pt idx="6280">
                  <c:v>76.730929965556825</c:v>
                </c:pt>
                <c:pt idx="6281">
                  <c:v>76.731396273072505</c:v>
                </c:pt>
                <c:pt idx="6282">
                  <c:v>76.730725072860537</c:v>
                </c:pt>
                <c:pt idx="6283">
                  <c:v>76.730357679060319</c:v>
                </c:pt>
                <c:pt idx="6284">
                  <c:v>76.73088757396448</c:v>
                </c:pt>
                <c:pt idx="6285">
                  <c:v>76.730597898083531</c:v>
                </c:pt>
                <c:pt idx="6286">
                  <c:v>76.730357679060319</c:v>
                </c:pt>
                <c:pt idx="6287">
                  <c:v>76.730322352733367</c:v>
                </c:pt>
                <c:pt idx="6288">
                  <c:v>76.729658217786806</c:v>
                </c:pt>
                <c:pt idx="6289">
                  <c:v>76.729721805175316</c:v>
                </c:pt>
                <c:pt idx="6290">
                  <c:v>76.729693544113758</c:v>
                </c:pt>
                <c:pt idx="6291">
                  <c:v>76.729163649209568</c:v>
                </c:pt>
                <c:pt idx="6292">
                  <c:v>76.729453325090518</c:v>
                </c:pt>
                <c:pt idx="6293">
                  <c:v>76.729092996555678</c:v>
                </c:pt>
                <c:pt idx="6294">
                  <c:v>76.72912832288263</c:v>
                </c:pt>
                <c:pt idx="6295">
                  <c:v>76.729015278636396</c:v>
                </c:pt>
                <c:pt idx="6296">
                  <c:v>76.728930495451735</c:v>
                </c:pt>
                <c:pt idx="6297">
                  <c:v>76.728909299655569</c:v>
                </c:pt>
                <c:pt idx="6298">
                  <c:v>76.729495716682862</c:v>
                </c:pt>
                <c:pt idx="6299">
                  <c:v>76.73021637375254</c:v>
                </c:pt>
                <c:pt idx="6300">
                  <c:v>76.730979422414549</c:v>
                </c:pt>
                <c:pt idx="6301">
                  <c:v>76.731749536341951</c:v>
                </c:pt>
                <c:pt idx="6302">
                  <c:v>76.733063675704329</c:v>
                </c:pt>
                <c:pt idx="6303">
                  <c:v>76.733911507550999</c:v>
                </c:pt>
                <c:pt idx="6304">
                  <c:v>76.734575642497575</c:v>
                </c:pt>
                <c:pt idx="6305">
                  <c:v>76.735169124790247</c:v>
                </c:pt>
                <c:pt idx="6306">
                  <c:v>76.735246842709529</c:v>
                </c:pt>
                <c:pt idx="6307">
                  <c:v>76.735479996467376</c:v>
                </c:pt>
                <c:pt idx="6308">
                  <c:v>76.735691954429029</c:v>
                </c:pt>
                <c:pt idx="6309">
                  <c:v>76.735868586063759</c:v>
                </c:pt>
                <c:pt idx="6310">
                  <c:v>76.735826194471429</c:v>
                </c:pt>
                <c:pt idx="6311">
                  <c:v>76.735868586063759</c:v>
                </c:pt>
                <c:pt idx="6312">
                  <c:v>76.73591097765609</c:v>
                </c:pt>
                <c:pt idx="6313">
                  <c:v>76.735939238717648</c:v>
                </c:pt>
                <c:pt idx="6314">
                  <c:v>76.736659895787341</c:v>
                </c:pt>
                <c:pt idx="6315">
                  <c:v>76.737359357060839</c:v>
                </c:pt>
                <c:pt idx="6316">
                  <c:v>76.738065883599745</c:v>
                </c:pt>
                <c:pt idx="6317">
                  <c:v>76.738779475404044</c:v>
                </c:pt>
                <c:pt idx="6318">
                  <c:v>76.73948600194295</c:v>
                </c:pt>
                <c:pt idx="6319">
                  <c:v>76.740899055020748</c:v>
                </c:pt>
                <c:pt idx="6320">
                  <c:v>76.741605581559654</c:v>
                </c:pt>
                <c:pt idx="6321">
                  <c:v>76.74231210809856</c:v>
                </c:pt>
                <c:pt idx="6322">
                  <c:v>76.74231210809856</c:v>
                </c:pt>
                <c:pt idx="6323">
                  <c:v>76.741937649032934</c:v>
                </c:pt>
                <c:pt idx="6324">
                  <c:v>76.742071889075319</c:v>
                </c:pt>
                <c:pt idx="6325">
                  <c:v>76.741605581559654</c:v>
                </c:pt>
                <c:pt idx="6326">
                  <c:v>76.741351232005641</c:v>
                </c:pt>
                <c:pt idx="6327">
                  <c:v>76.740969707674637</c:v>
                </c:pt>
                <c:pt idx="6328">
                  <c:v>76.740764814978348</c:v>
                </c:pt>
                <c:pt idx="6329">
                  <c:v>76.74044687803584</c:v>
                </c:pt>
                <c:pt idx="6330">
                  <c:v>76.740128941093346</c:v>
                </c:pt>
                <c:pt idx="6331">
                  <c:v>76.740701227589852</c:v>
                </c:pt>
                <c:pt idx="6332">
                  <c:v>76.74102622979774</c:v>
                </c:pt>
                <c:pt idx="6333">
                  <c:v>76.741301775147917</c:v>
                </c:pt>
                <c:pt idx="6334">
                  <c:v>76.741584385763474</c:v>
                </c:pt>
                <c:pt idx="6335">
                  <c:v>76.742043628013775</c:v>
                </c:pt>
                <c:pt idx="6336">
                  <c:v>76.742340369160104</c:v>
                </c:pt>
                <c:pt idx="6337">
                  <c:v>76.742573522917951</c:v>
                </c:pt>
                <c:pt idx="6338">
                  <c:v>76.742778415614239</c:v>
                </c:pt>
                <c:pt idx="6339">
                  <c:v>76.74253113132562</c:v>
                </c:pt>
                <c:pt idx="6340">
                  <c:v>76.742269716506215</c:v>
                </c:pt>
                <c:pt idx="6341">
                  <c:v>76.742100150136878</c:v>
                </c:pt>
                <c:pt idx="6342">
                  <c:v>76.74200123642143</c:v>
                </c:pt>
                <c:pt idx="6343">
                  <c:v>76.741322970944097</c:v>
                </c:pt>
                <c:pt idx="6344">
                  <c:v>76.741019164532361</c:v>
                </c:pt>
                <c:pt idx="6345">
                  <c:v>76.740934381347699</c:v>
                </c:pt>
                <c:pt idx="6346">
                  <c:v>76.740757749712969</c:v>
                </c:pt>
                <c:pt idx="6347">
                  <c:v>76.740227854808779</c:v>
                </c:pt>
                <c:pt idx="6348">
                  <c:v>76.739648503046894</c:v>
                </c:pt>
                <c:pt idx="6349">
                  <c:v>76.739076216550373</c:v>
                </c:pt>
                <c:pt idx="6350">
                  <c:v>76.738510995319245</c:v>
                </c:pt>
                <c:pt idx="6351">
                  <c:v>76.738334363684544</c:v>
                </c:pt>
                <c:pt idx="6352">
                  <c:v>76.737769142453416</c:v>
                </c:pt>
                <c:pt idx="6353">
                  <c:v>76.738030557272808</c:v>
                </c:pt>
                <c:pt idx="6354">
                  <c:v>76.739062086019601</c:v>
                </c:pt>
                <c:pt idx="6355">
                  <c:v>76.739782743089279</c:v>
                </c:pt>
                <c:pt idx="6356">
                  <c:v>76.7403550295858</c:v>
                </c:pt>
                <c:pt idx="6357">
                  <c:v>76.740941446613078</c:v>
                </c:pt>
                <c:pt idx="6358">
                  <c:v>76.74155612470193</c:v>
                </c:pt>
                <c:pt idx="6359">
                  <c:v>76.742283847037015</c:v>
                </c:pt>
                <c:pt idx="6360">
                  <c:v>76.74226265124085</c:v>
                </c:pt>
                <c:pt idx="6361">
                  <c:v>76.742947981983576</c:v>
                </c:pt>
                <c:pt idx="6362">
                  <c:v>76.742926786187411</c:v>
                </c:pt>
                <c:pt idx="6363">
                  <c:v>76.742842003002735</c:v>
                </c:pt>
                <c:pt idx="6364">
                  <c:v>76.7424180870794</c:v>
                </c:pt>
                <c:pt idx="6365">
                  <c:v>76.741725691071267</c:v>
                </c:pt>
                <c:pt idx="6366">
                  <c:v>76.740969707674637</c:v>
                </c:pt>
                <c:pt idx="6367">
                  <c:v>76.739874591539348</c:v>
                </c:pt>
                <c:pt idx="6368">
                  <c:v>76.739026759692678</c:v>
                </c:pt>
                <c:pt idx="6369">
                  <c:v>76.738291972092213</c:v>
                </c:pt>
                <c:pt idx="6370">
                  <c:v>76.737613706614852</c:v>
                </c:pt>
                <c:pt idx="6371">
                  <c:v>76.737140333833793</c:v>
                </c:pt>
                <c:pt idx="6372">
                  <c:v>76.73670935264505</c:v>
                </c:pt>
                <c:pt idx="6373">
                  <c:v>76.736363154640998</c:v>
                </c:pt>
                <c:pt idx="6374">
                  <c:v>76.736066413494655</c:v>
                </c:pt>
                <c:pt idx="6375">
                  <c:v>76.736115870352378</c:v>
                </c:pt>
                <c:pt idx="6376">
                  <c:v>76.736038152433096</c:v>
                </c:pt>
                <c:pt idx="6377">
                  <c:v>76.735953369248435</c:v>
                </c:pt>
                <c:pt idx="6378">
                  <c:v>76.735889781859925</c:v>
                </c:pt>
                <c:pt idx="6379">
                  <c:v>76.735910977656104</c:v>
                </c:pt>
                <c:pt idx="6380">
                  <c:v>76.735896847125332</c:v>
                </c:pt>
                <c:pt idx="6381">
                  <c:v>76.735882716594546</c:v>
                </c:pt>
                <c:pt idx="6382">
                  <c:v>76.735875651329167</c:v>
                </c:pt>
                <c:pt idx="6383">
                  <c:v>76.736582177868058</c:v>
                </c:pt>
                <c:pt idx="6384">
                  <c:v>76.737288704406964</c:v>
                </c:pt>
                <c:pt idx="6385">
                  <c:v>76.738701757484762</c:v>
                </c:pt>
                <c:pt idx="6386">
                  <c:v>76.739401218758275</c:v>
                </c:pt>
                <c:pt idx="6387">
                  <c:v>76.740114810562574</c:v>
                </c:pt>
                <c:pt idx="6388">
                  <c:v>76.74082133710148</c:v>
                </c:pt>
                <c:pt idx="6389">
                  <c:v>76.741520798374992</c:v>
                </c:pt>
                <c:pt idx="6390">
                  <c:v>76.742227324913884</c:v>
                </c:pt>
                <c:pt idx="6391">
                  <c:v>76.74293385145279</c:v>
                </c:pt>
                <c:pt idx="6392">
                  <c:v>76.742227324913884</c:v>
                </c:pt>
                <c:pt idx="6393">
                  <c:v>76.74293385145279</c:v>
                </c:pt>
                <c:pt idx="6394">
                  <c:v>76.74293385145279</c:v>
                </c:pt>
                <c:pt idx="6395">
                  <c:v>76.74293385145279</c:v>
                </c:pt>
                <c:pt idx="6396">
                  <c:v>76.74293385145279</c:v>
                </c:pt>
                <c:pt idx="6397">
                  <c:v>76.742856133533522</c:v>
                </c:pt>
                <c:pt idx="6398">
                  <c:v>76.742622979775675</c:v>
                </c:pt>
                <c:pt idx="6399">
                  <c:v>76.741866996379059</c:v>
                </c:pt>
                <c:pt idx="6400">
                  <c:v>76.74108981718625</c:v>
                </c:pt>
                <c:pt idx="6401">
                  <c:v>76.740305572728062</c:v>
                </c:pt>
                <c:pt idx="6402">
                  <c:v>76.739535458800674</c:v>
                </c:pt>
                <c:pt idx="6403">
                  <c:v>76.738291972092185</c:v>
                </c:pt>
                <c:pt idx="6404">
                  <c:v>76.737507727634025</c:v>
                </c:pt>
                <c:pt idx="6405">
                  <c:v>76.736900114810553</c:v>
                </c:pt>
                <c:pt idx="6406">
                  <c:v>76.736398480967935</c:v>
                </c:pt>
                <c:pt idx="6407">
                  <c:v>76.735960434513814</c:v>
                </c:pt>
                <c:pt idx="6408">
                  <c:v>76.736836527422042</c:v>
                </c:pt>
                <c:pt idx="6409">
                  <c:v>76.736758809502788</c:v>
                </c:pt>
                <c:pt idx="6410">
                  <c:v>76.73666696105272</c:v>
                </c:pt>
                <c:pt idx="6411">
                  <c:v>76.736596308398831</c:v>
                </c:pt>
                <c:pt idx="6412">
                  <c:v>76.737302834937736</c:v>
                </c:pt>
                <c:pt idx="6413">
                  <c:v>76.737804468780354</c:v>
                </c:pt>
                <c:pt idx="6414">
                  <c:v>76.73728870440695</c:v>
                </c:pt>
                <c:pt idx="6415">
                  <c:v>76.736589243133437</c:v>
                </c:pt>
                <c:pt idx="6416">
                  <c:v>76.735614236509747</c:v>
                </c:pt>
                <c:pt idx="6417">
                  <c:v>76.735494126998148</c:v>
                </c:pt>
                <c:pt idx="6418">
                  <c:v>76.735494126998148</c:v>
                </c:pt>
                <c:pt idx="6419">
                  <c:v>76.735656628102078</c:v>
                </c:pt>
                <c:pt idx="6420">
                  <c:v>76.736221849333219</c:v>
                </c:pt>
                <c:pt idx="6421">
                  <c:v>76.736016956636931</c:v>
                </c:pt>
                <c:pt idx="6422">
                  <c:v>76.736370219906391</c:v>
                </c:pt>
                <c:pt idx="6423">
                  <c:v>76.736730548441216</c:v>
                </c:pt>
                <c:pt idx="6424">
                  <c:v>76.736949571668276</c:v>
                </c:pt>
                <c:pt idx="6425">
                  <c:v>76.736801201095105</c:v>
                </c:pt>
                <c:pt idx="6426">
                  <c:v>76.737295769672343</c:v>
                </c:pt>
                <c:pt idx="6427">
                  <c:v>76.737083811710676</c:v>
                </c:pt>
                <c:pt idx="6428">
                  <c:v>76.736638699991147</c:v>
                </c:pt>
                <c:pt idx="6429">
                  <c:v>76.736384350437149</c:v>
                </c:pt>
                <c:pt idx="6430">
                  <c:v>76.736193588271647</c:v>
                </c:pt>
                <c:pt idx="6431">
                  <c:v>76.736024021902324</c:v>
                </c:pt>
                <c:pt idx="6432">
                  <c:v>76.736045217698489</c:v>
                </c:pt>
                <c:pt idx="6433">
                  <c:v>76.735995760840751</c:v>
                </c:pt>
                <c:pt idx="6434">
                  <c:v>76.735946303983042</c:v>
                </c:pt>
                <c:pt idx="6435">
                  <c:v>76.73591097765609</c:v>
                </c:pt>
                <c:pt idx="6436">
                  <c:v>76.735918042921483</c:v>
                </c:pt>
                <c:pt idx="6437">
                  <c:v>76.73591097765609</c:v>
                </c:pt>
                <c:pt idx="6438">
                  <c:v>76.735903912390711</c:v>
                </c:pt>
                <c:pt idx="6439">
                  <c:v>76.735896847125304</c:v>
                </c:pt>
                <c:pt idx="6440">
                  <c:v>76.735896847125304</c:v>
                </c:pt>
                <c:pt idx="6441">
                  <c:v>76.735896847125304</c:v>
                </c:pt>
                <c:pt idx="6442">
                  <c:v>76.735896847125304</c:v>
                </c:pt>
                <c:pt idx="6443">
                  <c:v>76.735896847125304</c:v>
                </c:pt>
                <c:pt idx="6444">
                  <c:v>76.735896847125304</c:v>
                </c:pt>
                <c:pt idx="6445">
                  <c:v>76.735896847125304</c:v>
                </c:pt>
                <c:pt idx="6446">
                  <c:v>76.735896847125304</c:v>
                </c:pt>
                <c:pt idx="6447">
                  <c:v>76.735896847125304</c:v>
                </c:pt>
                <c:pt idx="6448">
                  <c:v>76.735896847125304</c:v>
                </c:pt>
                <c:pt idx="6449">
                  <c:v>76.735896847125304</c:v>
                </c:pt>
                <c:pt idx="6450">
                  <c:v>76.735896847125304</c:v>
                </c:pt>
                <c:pt idx="6451">
                  <c:v>76.735896847125304</c:v>
                </c:pt>
                <c:pt idx="6452">
                  <c:v>76.736603373664209</c:v>
                </c:pt>
                <c:pt idx="6453">
                  <c:v>76.73730990020313</c:v>
                </c:pt>
                <c:pt idx="6454">
                  <c:v>76.73730990020313</c:v>
                </c:pt>
                <c:pt idx="6455">
                  <c:v>76.73730990020313</c:v>
                </c:pt>
                <c:pt idx="6456">
                  <c:v>76.73730990020313</c:v>
                </c:pt>
                <c:pt idx="6457">
                  <c:v>76.73730990020313</c:v>
                </c:pt>
                <c:pt idx="6458">
                  <c:v>76.736582177868044</c:v>
                </c:pt>
                <c:pt idx="6459">
                  <c:v>76.737232182283861</c:v>
                </c:pt>
                <c:pt idx="6460">
                  <c:v>76.736674026318113</c:v>
                </c:pt>
                <c:pt idx="6461">
                  <c:v>76.736652830521948</c:v>
                </c:pt>
                <c:pt idx="6462">
                  <c:v>76.736589243133437</c:v>
                </c:pt>
                <c:pt idx="6463">
                  <c:v>76.736518590479562</c:v>
                </c:pt>
                <c:pt idx="6464">
                  <c:v>76.735939238717648</c:v>
                </c:pt>
                <c:pt idx="6465">
                  <c:v>76.735804998675263</c:v>
                </c:pt>
                <c:pt idx="6466">
                  <c:v>76.735854455532973</c:v>
                </c:pt>
                <c:pt idx="6467">
                  <c:v>76.735974565044614</c:v>
                </c:pt>
                <c:pt idx="6468">
                  <c:v>76.736603373664224</c:v>
                </c:pt>
                <c:pt idx="6469">
                  <c:v>76.735663693367485</c:v>
                </c:pt>
                <c:pt idx="6470">
                  <c:v>76.736165327210102</c:v>
                </c:pt>
                <c:pt idx="6471">
                  <c:v>76.735988695575372</c:v>
                </c:pt>
                <c:pt idx="6472">
                  <c:v>76.736031087167717</c:v>
                </c:pt>
                <c:pt idx="6473">
                  <c:v>76.735995760840765</c:v>
                </c:pt>
                <c:pt idx="6474">
                  <c:v>76.735946303983042</c:v>
                </c:pt>
                <c:pt idx="6475">
                  <c:v>76.735918042921483</c:v>
                </c:pt>
                <c:pt idx="6476">
                  <c:v>76.735903912390711</c:v>
                </c:pt>
                <c:pt idx="6477">
                  <c:v>76.735918042921483</c:v>
                </c:pt>
                <c:pt idx="6478">
                  <c:v>76.735910977656104</c:v>
                </c:pt>
                <c:pt idx="6479">
                  <c:v>76.735910977656104</c:v>
                </c:pt>
                <c:pt idx="6480">
                  <c:v>76.735903912390711</c:v>
                </c:pt>
                <c:pt idx="6481">
                  <c:v>76.735903912390711</c:v>
                </c:pt>
                <c:pt idx="6482">
                  <c:v>76.735903912390711</c:v>
                </c:pt>
                <c:pt idx="6483">
                  <c:v>76.736610438929603</c:v>
                </c:pt>
                <c:pt idx="6484">
                  <c:v>76.737316965468509</c:v>
                </c:pt>
                <c:pt idx="6485">
                  <c:v>76.738730018546306</c:v>
                </c:pt>
                <c:pt idx="6486">
                  <c:v>76.739436545085212</c:v>
                </c:pt>
                <c:pt idx="6487">
                  <c:v>76.740143071624118</c:v>
                </c:pt>
                <c:pt idx="6488">
                  <c:v>76.740849598163038</c:v>
                </c:pt>
                <c:pt idx="6489">
                  <c:v>76.74155612470193</c:v>
                </c:pt>
                <c:pt idx="6490">
                  <c:v>76.742262651240836</c:v>
                </c:pt>
                <c:pt idx="6491">
                  <c:v>76.742262651240836</c:v>
                </c:pt>
                <c:pt idx="6492">
                  <c:v>76.742969177779727</c:v>
                </c:pt>
                <c:pt idx="6493">
                  <c:v>76.742969177779727</c:v>
                </c:pt>
                <c:pt idx="6494">
                  <c:v>76.742969177779727</c:v>
                </c:pt>
                <c:pt idx="6495">
                  <c:v>76.742969177779727</c:v>
                </c:pt>
                <c:pt idx="6496">
                  <c:v>76.742969177779727</c:v>
                </c:pt>
                <c:pt idx="6497">
                  <c:v>76.742969177779727</c:v>
                </c:pt>
                <c:pt idx="6498">
                  <c:v>76.742969177779727</c:v>
                </c:pt>
                <c:pt idx="6499">
                  <c:v>76.742969177779727</c:v>
                </c:pt>
                <c:pt idx="6500">
                  <c:v>76.742969177779727</c:v>
                </c:pt>
                <c:pt idx="6501">
                  <c:v>76.742955047248969</c:v>
                </c:pt>
                <c:pt idx="6502">
                  <c:v>76.742792546145012</c:v>
                </c:pt>
                <c:pt idx="6503">
                  <c:v>76.742319173363953</c:v>
                </c:pt>
                <c:pt idx="6504">
                  <c:v>76.741640907886591</c:v>
                </c:pt>
                <c:pt idx="6505">
                  <c:v>76.741005034001589</c:v>
                </c:pt>
                <c:pt idx="6506">
                  <c:v>76.740764814978363</c:v>
                </c:pt>
                <c:pt idx="6507">
                  <c:v>76.740609379139812</c:v>
                </c:pt>
                <c:pt idx="6508">
                  <c:v>76.740312637993469</c:v>
                </c:pt>
                <c:pt idx="6509">
                  <c:v>76.73993111366245</c:v>
                </c:pt>
                <c:pt idx="6510">
                  <c:v>76.739415349289047</c:v>
                </c:pt>
                <c:pt idx="6511">
                  <c:v>76.738885454384885</c:v>
                </c:pt>
                <c:pt idx="6512">
                  <c:v>76.738362624746088</c:v>
                </c:pt>
                <c:pt idx="6513">
                  <c:v>76.737493597103239</c:v>
                </c:pt>
                <c:pt idx="6514">
                  <c:v>76.736956636933684</c:v>
                </c:pt>
                <c:pt idx="6515">
                  <c:v>76.736546851541107</c:v>
                </c:pt>
                <c:pt idx="6516">
                  <c:v>76.736186523006268</c:v>
                </c:pt>
                <c:pt idx="6517">
                  <c:v>76.736235979863991</c:v>
                </c:pt>
                <c:pt idx="6518">
                  <c:v>76.736130000883151</c:v>
                </c:pt>
                <c:pt idx="6519">
                  <c:v>76.736737613706623</c:v>
                </c:pt>
                <c:pt idx="6520">
                  <c:v>76.737359357060853</c:v>
                </c:pt>
                <c:pt idx="6521">
                  <c:v>76.737917513026588</c:v>
                </c:pt>
                <c:pt idx="6522">
                  <c:v>76.738228384703689</c:v>
                </c:pt>
                <c:pt idx="6523">
                  <c:v>76.738624039565494</c:v>
                </c:pt>
                <c:pt idx="6524">
                  <c:v>76.739217521858166</c:v>
                </c:pt>
                <c:pt idx="6525">
                  <c:v>76.739726220966176</c:v>
                </c:pt>
                <c:pt idx="6526">
                  <c:v>76.739655568312287</c:v>
                </c:pt>
                <c:pt idx="6527">
                  <c:v>76.738772410138651</c:v>
                </c:pt>
                <c:pt idx="6528">
                  <c:v>76.738405016338419</c:v>
                </c:pt>
                <c:pt idx="6529">
                  <c:v>76.738157732049814</c:v>
                </c:pt>
                <c:pt idx="6530">
                  <c:v>76.737331095999281</c:v>
                </c:pt>
                <c:pt idx="6531">
                  <c:v>76.737401748653184</c:v>
                </c:pt>
                <c:pt idx="6532">
                  <c:v>76.737528923430176</c:v>
                </c:pt>
                <c:pt idx="6533">
                  <c:v>76.737846860372684</c:v>
                </c:pt>
                <c:pt idx="6534">
                  <c:v>76.738051753068973</c:v>
                </c:pt>
                <c:pt idx="6535">
                  <c:v>76.73822131943831</c:v>
                </c:pt>
                <c:pt idx="6536">
                  <c:v>76.73837675527686</c:v>
                </c:pt>
                <c:pt idx="6537">
                  <c:v>76.737924578291967</c:v>
                </c:pt>
                <c:pt idx="6538">
                  <c:v>76.737959904618904</c:v>
                </c:pt>
                <c:pt idx="6539">
                  <c:v>76.738864258588706</c:v>
                </c:pt>
                <c:pt idx="6540">
                  <c:v>76.73901969442727</c:v>
                </c:pt>
                <c:pt idx="6541">
                  <c:v>76.739408284023668</c:v>
                </c:pt>
                <c:pt idx="6542">
                  <c:v>76.739274043981283</c:v>
                </c:pt>
                <c:pt idx="6543">
                  <c:v>76.739005563896484</c:v>
                </c:pt>
                <c:pt idx="6544">
                  <c:v>76.738701757484762</c:v>
                </c:pt>
                <c:pt idx="6545">
                  <c:v>76.737698489799527</c:v>
                </c:pt>
                <c:pt idx="6546">
                  <c:v>76.737161529629958</c:v>
                </c:pt>
                <c:pt idx="6547">
                  <c:v>76.736758809502788</c:v>
                </c:pt>
                <c:pt idx="6548">
                  <c:v>76.736391415702542</c:v>
                </c:pt>
                <c:pt idx="6549">
                  <c:v>76.736356089375604</c:v>
                </c:pt>
                <c:pt idx="6550">
                  <c:v>76.736214784067812</c:v>
                </c:pt>
                <c:pt idx="6551">
                  <c:v>76.73608760929082</c:v>
                </c:pt>
                <c:pt idx="6552">
                  <c:v>76.735981630309979</c:v>
                </c:pt>
                <c:pt idx="6553">
                  <c:v>76.736052282963882</c:v>
                </c:pt>
                <c:pt idx="6554">
                  <c:v>76.736285436721715</c:v>
                </c:pt>
                <c:pt idx="6555">
                  <c:v>76.736716417910444</c:v>
                </c:pt>
                <c:pt idx="6556">
                  <c:v>76.73711207277222</c:v>
                </c:pt>
                <c:pt idx="6557">
                  <c:v>76.73730990020313</c:v>
                </c:pt>
                <c:pt idx="6558">
                  <c:v>76.737338161264674</c:v>
                </c:pt>
                <c:pt idx="6559">
                  <c:v>76.737302834937736</c:v>
                </c:pt>
                <c:pt idx="6560">
                  <c:v>76.737232182283833</c:v>
                </c:pt>
                <c:pt idx="6561">
                  <c:v>76.737380552857019</c:v>
                </c:pt>
                <c:pt idx="6562">
                  <c:v>76.737126203302992</c:v>
                </c:pt>
                <c:pt idx="6563">
                  <c:v>76.737649032941817</c:v>
                </c:pt>
                <c:pt idx="6564">
                  <c:v>76.73748653183786</c:v>
                </c:pt>
                <c:pt idx="6565">
                  <c:v>76.738207188907538</c:v>
                </c:pt>
                <c:pt idx="6566">
                  <c:v>76.739563719862218</c:v>
                </c:pt>
                <c:pt idx="6567">
                  <c:v>76.7402207895434</c:v>
                </c:pt>
                <c:pt idx="6568">
                  <c:v>76.740192528481856</c:v>
                </c:pt>
                <c:pt idx="6569">
                  <c:v>76.740877859224582</c:v>
                </c:pt>
                <c:pt idx="6570">
                  <c:v>76.741591451028881</c:v>
                </c:pt>
                <c:pt idx="6571">
                  <c:v>76.742297977567773</c:v>
                </c:pt>
                <c:pt idx="6572">
                  <c:v>76.74229091230238</c:v>
                </c:pt>
                <c:pt idx="6573">
                  <c:v>76.742997438841286</c:v>
                </c:pt>
                <c:pt idx="6574">
                  <c:v>76.742997438841286</c:v>
                </c:pt>
                <c:pt idx="6575">
                  <c:v>76.742997438841286</c:v>
                </c:pt>
                <c:pt idx="6576">
                  <c:v>76.742997438841286</c:v>
                </c:pt>
                <c:pt idx="6577">
                  <c:v>76.742997438841286</c:v>
                </c:pt>
                <c:pt idx="6578">
                  <c:v>76.742997438841286</c:v>
                </c:pt>
                <c:pt idx="6579">
                  <c:v>76.742997438841286</c:v>
                </c:pt>
                <c:pt idx="6580">
                  <c:v>76.742997438841286</c:v>
                </c:pt>
                <c:pt idx="6581">
                  <c:v>76.742997438841286</c:v>
                </c:pt>
                <c:pt idx="6582">
                  <c:v>76.742997438841286</c:v>
                </c:pt>
                <c:pt idx="6583">
                  <c:v>76.742997438841286</c:v>
                </c:pt>
                <c:pt idx="6584">
                  <c:v>76.742997438841286</c:v>
                </c:pt>
                <c:pt idx="6585">
                  <c:v>76.742997438841286</c:v>
                </c:pt>
                <c:pt idx="6586">
                  <c:v>76.742700697694971</c:v>
                </c:pt>
                <c:pt idx="6587">
                  <c:v>76.742135476463829</c:v>
                </c:pt>
                <c:pt idx="6588">
                  <c:v>76.741407754128772</c:v>
                </c:pt>
                <c:pt idx="6589">
                  <c:v>76.74064470546675</c:v>
                </c:pt>
                <c:pt idx="6590">
                  <c:v>76.739443610350619</c:v>
                </c:pt>
                <c:pt idx="6591">
                  <c:v>76.738595778503935</c:v>
                </c:pt>
                <c:pt idx="6592">
                  <c:v>76.737896317230422</c:v>
                </c:pt>
                <c:pt idx="6593">
                  <c:v>76.737288704406964</c:v>
                </c:pt>
                <c:pt idx="6594">
                  <c:v>76.737514792899418</c:v>
                </c:pt>
                <c:pt idx="6595">
                  <c:v>76.738602843769314</c:v>
                </c:pt>
                <c:pt idx="6596">
                  <c:v>76.739789808354686</c:v>
                </c:pt>
                <c:pt idx="6597">
                  <c:v>76.741033295063147</c:v>
                </c:pt>
                <c:pt idx="6598">
                  <c:v>76.743294179987629</c:v>
                </c:pt>
                <c:pt idx="6599">
                  <c:v>76.744071359180424</c:v>
                </c:pt>
                <c:pt idx="6600">
                  <c:v>76.744622449880779</c:v>
                </c:pt>
                <c:pt idx="6601">
                  <c:v>76.745095822661838</c:v>
                </c:pt>
                <c:pt idx="6602">
                  <c:v>76.744686037269275</c:v>
                </c:pt>
                <c:pt idx="6603">
                  <c:v>76.744424622449884</c:v>
                </c:pt>
                <c:pt idx="6604">
                  <c:v>76.74528658482734</c:v>
                </c:pt>
                <c:pt idx="6605">
                  <c:v>76.745590391239077</c:v>
                </c:pt>
                <c:pt idx="6606">
                  <c:v>76.746431157820368</c:v>
                </c:pt>
                <c:pt idx="6607">
                  <c:v>76.74673496423209</c:v>
                </c:pt>
                <c:pt idx="6608">
                  <c:v>76.746692572639745</c:v>
                </c:pt>
                <c:pt idx="6609">
                  <c:v>76.746508875739636</c:v>
                </c:pt>
                <c:pt idx="6610">
                  <c:v>76.746035502958577</c:v>
                </c:pt>
                <c:pt idx="6611">
                  <c:v>76.745625717566014</c:v>
                </c:pt>
                <c:pt idx="6612">
                  <c:v>76.745215932173451</c:v>
                </c:pt>
                <c:pt idx="6613">
                  <c:v>76.744806146780888</c:v>
                </c:pt>
                <c:pt idx="6614">
                  <c:v>76.744177338161251</c:v>
                </c:pt>
                <c:pt idx="6615">
                  <c:v>76.743781683299474</c:v>
                </c:pt>
                <c:pt idx="6616">
                  <c:v>76.743470811622359</c:v>
                </c:pt>
                <c:pt idx="6617">
                  <c:v>76.743202331537574</c:v>
                </c:pt>
                <c:pt idx="6618">
                  <c:v>76.743237657864512</c:v>
                </c:pt>
                <c:pt idx="6619">
                  <c:v>76.743159939945244</c:v>
                </c:pt>
                <c:pt idx="6620">
                  <c:v>76.743089287291355</c:v>
                </c:pt>
                <c:pt idx="6621">
                  <c:v>76.743025699902859</c:v>
                </c:pt>
                <c:pt idx="6622">
                  <c:v>76.743046895699024</c:v>
                </c:pt>
                <c:pt idx="6623">
                  <c:v>76.743032765168238</c:v>
                </c:pt>
                <c:pt idx="6624">
                  <c:v>76.743018634637451</c:v>
                </c:pt>
                <c:pt idx="6625">
                  <c:v>76.743011569372072</c:v>
                </c:pt>
                <c:pt idx="6626">
                  <c:v>76.743061026229796</c:v>
                </c:pt>
                <c:pt idx="6627">
                  <c:v>76.743244723129919</c:v>
                </c:pt>
                <c:pt idx="6628">
                  <c:v>76.744184403426658</c:v>
                </c:pt>
                <c:pt idx="6629">
                  <c:v>76.745046365804114</c:v>
                </c:pt>
                <c:pt idx="6630">
                  <c:v>76.74586593658924</c:v>
                </c:pt>
                <c:pt idx="6631">
                  <c:v>76.745887132385405</c:v>
                </c:pt>
                <c:pt idx="6632">
                  <c:v>76.746572463128132</c:v>
                </c:pt>
                <c:pt idx="6633">
                  <c:v>76.746530071535801</c:v>
                </c:pt>
                <c:pt idx="6634">
                  <c:v>76.745526803850566</c:v>
                </c:pt>
                <c:pt idx="6635">
                  <c:v>76.745385498542788</c:v>
                </c:pt>
                <c:pt idx="6636">
                  <c:v>76.74528658482734</c:v>
                </c:pt>
                <c:pt idx="6637">
                  <c:v>76.745201801642665</c:v>
                </c:pt>
                <c:pt idx="6638">
                  <c:v>76.745830610262288</c:v>
                </c:pt>
                <c:pt idx="6639">
                  <c:v>76.747278989667052</c:v>
                </c:pt>
                <c:pt idx="6640">
                  <c:v>76.747978450940565</c:v>
                </c:pt>
                <c:pt idx="6641">
                  <c:v>76.747964320409778</c:v>
                </c:pt>
                <c:pt idx="6642">
                  <c:v>76.748656716417898</c:v>
                </c:pt>
                <c:pt idx="6643">
                  <c:v>76.749349112426032</c:v>
                </c:pt>
                <c:pt idx="6644">
                  <c:v>76.749186611322088</c:v>
                </c:pt>
                <c:pt idx="6645">
                  <c:v>76.749497482999203</c:v>
                </c:pt>
                <c:pt idx="6646">
                  <c:v>76.749052371279703</c:v>
                </c:pt>
                <c:pt idx="6647">
                  <c:v>76.748847478583414</c:v>
                </c:pt>
                <c:pt idx="6648">
                  <c:v>76.748727369071787</c:v>
                </c:pt>
                <c:pt idx="6649">
                  <c:v>76.748423562660065</c:v>
                </c:pt>
                <c:pt idx="6650">
                  <c:v>76.747921928817448</c:v>
                </c:pt>
                <c:pt idx="6651">
                  <c:v>76.747490947628719</c:v>
                </c:pt>
                <c:pt idx="6652">
                  <c:v>76.746996379051481</c:v>
                </c:pt>
                <c:pt idx="6653">
                  <c:v>76.746798551620586</c:v>
                </c:pt>
                <c:pt idx="6654">
                  <c:v>76.746855073743703</c:v>
                </c:pt>
                <c:pt idx="6655">
                  <c:v>76.746855073743703</c:v>
                </c:pt>
                <c:pt idx="6656">
                  <c:v>76.747038770643826</c:v>
                </c:pt>
                <c:pt idx="6657">
                  <c:v>76.747102358032322</c:v>
                </c:pt>
                <c:pt idx="6658">
                  <c:v>76.746968117989937</c:v>
                </c:pt>
                <c:pt idx="6659">
                  <c:v>76.746989313786088</c:v>
                </c:pt>
                <c:pt idx="6660">
                  <c:v>76.746664311578186</c:v>
                </c:pt>
                <c:pt idx="6661">
                  <c:v>76.746247460920245</c:v>
                </c:pt>
                <c:pt idx="6662">
                  <c:v>76.745809414466123</c:v>
                </c:pt>
                <c:pt idx="6663">
                  <c:v>76.744742559392392</c:v>
                </c:pt>
                <c:pt idx="6664">
                  <c:v>76.744156142365085</c:v>
                </c:pt>
                <c:pt idx="6665">
                  <c:v>76.743711030645585</c:v>
                </c:pt>
                <c:pt idx="6666">
                  <c:v>76.743329506314581</c:v>
                </c:pt>
                <c:pt idx="6667">
                  <c:v>76.743371897906911</c:v>
                </c:pt>
                <c:pt idx="6668">
                  <c:v>76.743251788395298</c:v>
                </c:pt>
                <c:pt idx="6669">
                  <c:v>76.743138744149064</c:v>
                </c:pt>
                <c:pt idx="6670">
                  <c:v>76.743053960964403</c:v>
                </c:pt>
                <c:pt idx="6671">
                  <c:v>76.743075156760568</c:v>
                </c:pt>
                <c:pt idx="6672">
                  <c:v>76.743061026229796</c:v>
                </c:pt>
                <c:pt idx="6673">
                  <c:v>76.743039830433617</c:v>
                </c:pt>
                <c:pt idx="6674">
                  <c:v>76.743018634637451</c:v>
                </c:pt>
                <c:pt idx="6675">
                  <c:v>76.743025699902859</c:v>
                </c:pt>
                <c:pt idx="6676">
                  <c:v>76.74373222644175</c:v>
                </c:pt>
                <c:pt idx="6677">
                  <c:v>76.743725161176357</c:v>
                </c:pt>
                <c:pt idx="6678">
                  <c:v>76.744431687715263</c:v>
                </c:pt>
                <c:pt idx="6679">
                  <c:v>76.744996908946405</c:v>
                </c:pt>
                <c:pt idx="6680">
                  <c:v>76.744544731961497</c:v>
                </c:pt>
                <c:pt idx="6681">
                  <c:v>76.743838205422605</c:v>
                </c:pt>
                <c:pt idx="6682">
                  <c:v>76.743068091495189</c:v>
                </c:pt>
                <c:pt idx="6683">
                  <c:v>76.741231122494028</c:v>
                </c:pt>
                <c:pt idx="6684">
                  <c:v>76.741139274043988</c:v>
                </c:pt>
                <c:pt idx="6685">
                  <c:v>76.741400688863379</c:v>
                </c:pt>
                <c:pt idx="6686">
                  <c:v>76.741238187759421</c:v>
                </c:pt>
                <c:pt idx="6687">
                  <c:v>76.742142541729223</c:v>
                </c:pt>
                <c:pt idx="6688">
                  <c:v>76.743421354764635</c:v>
                </c:pt>
                <c:pt idx="6689">
                  <c:v>76.743838205422591</c:v>
                </c:pt>
                <c:pt idx="6690">
                  <c:v>76.744247990815154</c:v>
                </c:pt>
                <c:pt idx="6691">
                  <c:v>76.744113750772755</c:v>
                </c:pt>
                <c:pt idx="6692">
                  <c:v>76.743859401218742</c:v>
                </c:pt>
                <c:pt idx="6693">
                  <c:v>76.744290382407499</c:v>
                </c:pt>
                <c:pt idx="6694">
                  <c:v>76.744021902322714</c:v>
                </c:pt>
                <c:pt idx="6695">
                  <c:v>76.743647443257089</c:v>
                </c:pt>
                <c:pt idx="6696">
                  <c:v>76.743400158968484</c:v>
                </c:pt>
                <c:pt idx="6697">
                  <c:v>76.743209396802968</c:v>
                </c:pt>
                <c:pt idx="6698">
                  <c:v>76.743046895699024</c:v>
                </c:pt>
                <c:pt idx="6699">
                  <c:v>76.743068091495189</c:v>
                </c:pt>
                <c:pt idx="6700">
                  <c:v>76.743018634637465</c:v>
                </c:pt>
                <c:pt idx="6701">
                  <c:v>76.742976243045135</c:v>
                </c:pt>
                <c:pt idx="6702">
                  <c:v>76.742933851452804</c:v>
                </c:pt>
                <c:pt idx="6703">
                  <c:v>76.742947981983576</c:v>
                </c:pt>
                <c:pt idx="6704">
                  <c:v>76.742940916718183</c:v>
                </c:pt>
                <c:pt idx="6705">
                  <c:v>76.742933851452804</c:v>
                </c:pt>
                <c:pt idx="6706">
                  <c:v>76.742926786187411</c:v>
                </c:pt>
                <c:pt idx="6707">
                  <c:v>76.742870264064294</c:v>
                </c:pt>
                <c:pt idx="6708">
                  <c:v>76.74328711472225</c:v>
                </c:pt>
                <c:pt idx="6709">
                  <c:v>76.743407224233863</c:v>
                </c:pt>
                <c:pt idx="6710">
                  <c:v>76.742693632429564</c:v>
                </c:pt>
                <c:pt idx="6711">
                  <c:v>76.742368630221677</c:v>
                </c:pt>
                <c:pt idx="6712">
                  <c:v>76.741584385763488</c:v>
                </c:pt>
                <c:pt idx="6713">
                  <c:v>76.74108981718625</c:v>
                </c:pt>
                <c:pt idx="6714">
                  <c:v>76.74086372869381</c:v>
                </c:pt>
                <c:pt idx="6715">
                  <c:v>76.741118078247808</c:v>
                </c:pt>
                <c:pt idx="6716">
                  <c:v>76.740722423386032</c:v>
                </c:pt>
                <c:pt idx="6717">
                  <c:v>76.741103947717036</c:v>
                </c:pt>
                <c:pt idx="6718">
                  <c:v>76.741520798374992</c:v>
                </c:pt>
                <c:pt idx="6719">
                  <c:v>76.742608849244903</c:v>
                </c:pt>
                <c:pt idx="6720">
                  <c:v>76.743202331537574</c:v>
                </c:pt>
                <c:pt idx="6721">
                  <c:v>76.744346904530602</c:v>
                </c:pt>
                <c:pt idx="6722">
                  <c:v>76.745434955400498</c:v>
                </c:pt>
                <c:pt idx="6723">
                  <c:v>76.746099090347073</c:v>
                </c:pt>
                <c:pt idx="6724">
                  <c:v>76.746925726397592</c:v>
                </c:pt>
                <c:pt idx="6725">
                  <c:v>76.747738231917324</c:v>
                </c:pt>
                <c:pt idx="6726">
                  <c:v>76.748501280579362</c:v>
                </c:pt>
                <c:pt idx="6727">
                  <c:v>76.747978450940565</c:v>
                </c:pt>
                <c:pt idx="6728">
                  <c:v>76.748183343636853</c:v>
                </c:pt>
                <c:pt idx="6729">
                  <c:v>76.747907798286676</c:v>
                </c:pt>
                <c:pt idx="6730">
                  <c:v>76.748367040536948</c:v>
                </c:pt>
                <c:pt idx="6731">
                  <c:v>76.747950189878992</c:v>
                </c:pt>
                <c:pt idx="6732">
                  <c:v>76.747038770643826</c:v>
                </c:pt>
                <c:pt idx="6733">
                  <c:v>76.746360505166479</c:v>
                </c:pt>
                <c:pt idx="6734">
                  <c:v>76.745943654508523</c:v>
                </c:pt>
                <c:pt idx="6735">
                  <c:v>76.745767022873792</c:v>
                </c:pt>
                <c:pt idx="6736">
                  <c:v>76.745505608054401</c:v>
                </c:pt>
                <c:pt idx="6737">
                  <c:v>76.745138214254183</c:v>
                </c:pt>
                <c:pt idx="6738">
                  <c:v>76.745477346992843</c:v>
                </c:pt>
                <c:pt idx="6739">
                  <c:v>76.745837675527682</c:v>
                </c:pt>
                <c:pt idx="6740">
                  <c:v>76.746381700962644</c:v>
                </c:pt>
                <c:pt idx="6741">
                  <c:v>76.746141481939404</c:v>
                </c:pt>
                <c:pt idx="6742">
                  <c:v>76.746607789455084</c:v>
                </c:pt>
                <c:pt idx="6743">
                  <c:v>76.747102358032308</c:v>
                </c:pt>
                <c:pt idx="6744">
                  <c:v>76.747618122405726</c:v>
                </c:pt>
                <c:pt idx="6745">
                  <c:v>76.748119756248343</c:v>
                </c:pt>
                <c:pt idx="6746">
                  <c:v>76.747745297182718</c:v>
                </c:pt>
                <c:pt idx="6747">
                  <c:v>76.747950189878992</c:v>
                </c:pt>
                <c:pt idx="6748">
                  <c:v>76.748409432129293</c:v>
                </c:pt>
                <c:pt idx="6749">
                  <c:v>76.748317583679238</c:v>
                </c:pt>
                <c:pt idx="6750">
                  <c:v>76.748988783891193</c:v>
                </c:pt>
                <c:pt idx="6751">
                  <c:v>76.748988783891193</c:v>
                </c:pt>
                <c:pt idx="6752">
                  <c:v>76.749271394506749</c:v>
                </c:pt>
                <c:pt idx="6753">
                  <c:v>76.749419765079921</c:v>
                </c:pt>
                <c:pt idx="6754">
                  <c:v>76.749539874591534</c:v>
                </c:pt>
                <c:pt idx="6755">
                  <c:v>76.749652918837768</c:v>
                </c:pt>
                <c:pt idx="6756">
                  <c:v>76.749758897818595</c:v>
                </c:pt>
                <c:pt idx="6757">
                  <c:v>76.749836615737877</c:v>
                </c:pt>
                <c:pt idx="6758">
                  <c:v>76.749886072595601</c:v>
                </c:pt>
                <c:pt idx="6759">
                  <c:v>76.749886072595601</c:v>
                </c:pt>
                <c:pt idx="6760">
                  <c:v>76.749356177691425</c:v>
                </c:pt>
                <c:pt idx="6761">
                  <c:v>76.74886867437958</c:v>
                </c:pt>
                <c:pt idx="6762">
                  <c:v>76.748642585887126</c:v>
                </c:pt>
                <c:pt idx="6763">
                  <c:v>76.74857899849863</c:v>
                </c:pt>
                <c:pt idx="6764">
                  <c:v>76.748070299390605</c:v>
                </c:pt>
                <c:pt idx="6765">
                  <c:v>76.74755453501723</c:v>
                </c:pt>
                <c:pt idx="6766">
                  <c:v>76.746939856928378</c:v>
                </c:pt>
                <c:pt idx="6767">
                  <c:v>76.746318113574134</c:v>
                </c:pt>
                <c:pt idx="6768">
                  <c:v>76.74626865671641</c:v>
                </c:pt>
                <c:pt idx="6769">
                  <c:v>76.746431157820368</c:v>
                </c:pt>
                <c:pt idx="6770">
                  <c:v>76.746628985251249</c:v>
                </c:pt>
                <c:pt idx="6771">
                  <c:v>76.746770290559027</c:v>
                </c:pt>
                <c:pt idx="6772">
                  <c:v>76.747003444316874</c:v>
                </c:pt>
                <c:pt idx="6773">
                  <c:v>76.74677735582442</c:v>
                </c:pt>
                <c:pt idx="6774">
                  <c:v>76.746424092554975</c:v>
                </c:pt>
                <c:pt idx="6775">
                  <c:v>76.746035502958577</c:v>
                </c:pt>
                <c:pt idx="6776">
                  <c:v>76.744926256292501</c:v>
                </c:pt>
                <c:pt idx="6777">
                  <c:v>76.744318643469043</c:v>
                </c:pt>
                <c:pt idx="6778">
                  <c:v>76.743859401218742</c:v>
                </c:pt>
                <c:pt idx="6779">
                  <c:v>76.743442550560786</c:v>
                </c:pt>
                <c:pt idx="6780">
                  <c:v>76.743414289499242</c:v>
                </c:pt>
                <c:pt idx="6781">
                  <c:v>76.743965380199583</c:v>
                </c:pt>
                <c:pt idx="6782">
                  <c:v>76.744530601430711</c:v>
                </c:pt>
                <c:pt idx="6783">
                  <c:v>76.745124083723397</c:v>
                </c:pt>
                <c:pt idx="6784">
                  <c:v>76.745858871323861</c:v>
                </c:pt>
                <c:pt idx="6785">
                  <c:v>76.746537136801194</c:v>
                </c:pt>
                <c:pt idx="6786">
                  <c:v>76.747921928817448</c:v>
                </c:pt>
                <c:pt idx="6787">
                  <c:v>76.748607259560174</c:v>
                </c:pt>
                <c:pt idx="6788">
                  <c:v>76.749320851364473</c:v>
                </c:pt>
                <c:pt idx="6789">
                  <c:v>76.74931378609908</c:v>
                </c:pt>
                <c:pt idx="6790">
                  <c:v>76.749306720833701</c:v>
                </c:pt>
                <c:pt idx="6791">
                  <c:v>76.750013247372593</c:v>
                </c:pt>
                <c:pt idx="6792">
                  <c:v>76.750013247372593</c:v>
                </c:pt>
                <c:pt idx="6793">
                  <c:v>76.750013247372593</c:v>
                </c:pt>
                <c:pt idx="6794">
                  <c:v>76.750013247372593</c:v>
                </c:pt>
                <c:pt idx="6795">
                  <c:v>76.750013247372593</c:v>
                </c:pt>
                <c:pt idx="6796">
                  <c:v>76.750013247372593</c:v>
                </c:pt>
                <c:pt idx="6797">
                  <c:v>76.750013247372593</c:v>
                </c:pt>
                <c:pt idx="6798">
                  <c:v>76.750013247372593</c:v>
                </c:pt>
                <c:pt idx="6799">
                  <c:v>76.750013247372593</c:v>
                </c:pt>
                <c:pt idx="6800">
                  <c:v>76.750013247372593</c:v>
                </c:pt>
                <c:pt idx="6801">
                  <c:v>76.750013247372593</c:v>
                </c:pt>
                <c:pt idx="6802">
                  <c:v>76.750013247372593</c:v>
                </c:pt>
                <c:pt idx="6803">
                  <c:v>76.750013247372593</c:v>
                </c:pt>
                <c:pt idx="6804">
                  <c:v>76.750013247372593</c:v>
                </c:pt>
                <c:pt idx="6805">
                  <c:v>76.750719773911513</c:v>
                </c:pt>
                <c:pt idx="6806">
                  <c:v>76.751426300450419</c:v>
                </c:pt>
                <c:pt idx="6807">
                  <c:v>76.751426300450419</c:v>
                </c:pt>
                <c:pt idx="6808">
                  <c:v>76.75213282698931</c:v>
                </c:pt>
                <c:pt idx="6809">
                  <c:v>76.752839353528216</c:v>
                </c:pt>
                <c:pt idx="6810">
                  <c:v>76.753545880067122</c:v>
                </c:pt>
                <c:pt idx="6811">
                  <c:v>76.754252406606014</c:v>
                </c:pt>
                <c:pt idx="6812">
                  <c:v>76.75495893314492</c:v>
                </c:pt>
                <c:pt idx="6813">
                  <c:v>76.755665459683826</c:v>
                </c:pt>
                <c:pt idx="6814">
                  <c:v>76.755644263887675</c:v>
                </c:pt>
                <c:pt idx="6815">
                  <c:v>76.756188289322623</c:v>
                </c:pt>
                <c:pt idx="6816">
                  <c:v>76.75582089552239</c:v>
                </c:pt>
                <c:pt idx="6817">
                  <c:v>76.75497306367572</c:v>
                </c:pt>
                <c:pt idx="6818">
                  <c:v>76.754881215225652</c:v>
                </c:pt>
                <c:pt idx="6819">
                  <c:v>76.754202949748304</c:v>
                </c:pt>
                <c:pt idx="6820">
                  <c:v>76.753722511701852</c:v>
                </c:pt>
                <c:pt idx="6821">
                  <c:v>76.753305661043896</c:v>
                </c:pt>
                <c:pt idx="6822">
                  <c:v>76.752945332509057</c:v>
                </c:pt>
                <c:pt idx="6823">
                  <c:v>76.752471959727984</c:v>
                </c:pt>
                <c:pt idx="6824">
                  <c:v>76.751998586946925</c:v>
                </c:pt>
                <c:pt idx="6825">
                  <c:v>76.752196414377821</c:v>
                </c:pt>
                <c:pt idx="6826">
                  <c:v>76.75197739115076</c:v>
                </c:pt>
                <c:pt idx="6827">
                  <c:v>76.751694780535189</c:v>
                </c:pt>
                <c:pt idx="6828">
                  <c:v>76.751419235185011</c:v>
                </c:pt>
                <c:pt idx="6829">
                  <c:v>76.750910536077015</c:v>
                </c:pt>
                <c:pt idx="6830">
                  <c:v>76.750606729665279</c:v>
                </c:pt>
                <c:pt idx="6831">
                  <c:v>76.750380641172839</c:v>
                </c:pt>
                <c:pt idx="6832">
                  <c:v>76.750175748476551</c:v>
                </c:pt>
                <c:pt idx="6833">
                  <c:v>76.750204009538109</c:v>
                </c:pt>
                <c:pt idx="6834">
                  <c:v>76.750140422149599</c:v>
                </c:pt>
                <c:pt idx="6835">
                  <c:v>76.750083900026496</c:v>
                </c:pt>
                <c:pt idx="6836">
                  <c:v>76.750041508434151</c:v>
                </c:pt>
                <c:pt idx="6837">
                  <c:v>76.750055638964938</c:v>
                </c:pt>
                <c:pt idx="6838">
                  <c:v>76.750041508434151</c:v>
                </c:pt>
                <c:pt idx="6839">
                  <c:v>76.750034443168772</c:v>
                </c:pt>
                <c:pt idx="6840">
                  <c:v>76.750733904442285</c:v>
                </c:pt>
                <c:pt idx="6841">
                  <c:v>76.751440430981177</c:v>
                </c:pt>
                <c:pt idx="6842">
                  <c:v>76.752146957520083</c:v>
                </c:pt>
                <c:pt idx="6843">
                  <c:v>76.752853484058988</c:v>
                </c:pt>
                <c:pt idx="6844">
                  <c:v>76.753552945332501</c:v>
                </c:pt>
                <c:pt idx="6845">
                  <c:v>76.754965998410313</c:v>
                </c:pt>
                <c:pt idx="6846">
                  <c:v>76.755672524949219</c:v>
                </c:pt>
                <c:pt idx="6847">
                  <c:v>76.756379051488125</c:v>
                </c:pt>
                <c:pt idx="6848">
                  <c:v>76.756379051488125</c:v>
                </c:pt>
                <c:pt idx="6849">
                  <c:v>76.757085578027016</c:v>
                </c:pt>
                <c:pt idx="6850">
                  <c:v>76.757085578027016</c:v>
                </c:pt>
                <c:pt idx="6851">
                  <c:v>76.757085578027016</c:v>
                </c:pt>
                <c:pt idx="6852">
                  <c:v>76.757085578027016</c:v>
                </c:pt>
                <c:pt idx="6853">
                  <c:v>76.757085578027016</c:v>
                </c:pt>
                <c:pt idx="6854">
                  <c:v>76.757085578027016</c:v>
                </c:pt>
                <c:pt idx="6855">
                  <c:v>76.757085578027016</c:v>
                </c:pt>
                <c:pt idx="6856">
                  <c:v>76.757085578027016</c:v>
                </c:pt>
                <c:pt idx="6857">
                  <c:v>76.757085578027016</c:v>
                </c:pt>
                <c:pt idx="6858">
                  <c:v>76.757085578027016</c:v>
                </c:pt>
                <c:pt idx="6859">
                  <c:v>76.757085578027016</c:v>
                </c:pt>
                <c:pt idx="6860">
                  <c:v>76.757085578027016</c:v>
                </c:pt>
                <c:pt idx="6861">
                  <c:v>76.757085578027016</c:v>
                </c:pt>
                <c:pt idx="6862">
                  <c:v>76.757085578027016</c:v>
                </c:pt>
                <c:pt idx="6863">
                  <c:v>76.757085578027016</c:v>
                </c:pt>
                <c:pt idx="6864">
                  <c:v>76.757085578027016</c:v>
                </c:pt>
                <c:pt idx="6865">
                  <c:v>76.757085578027016</c:v>
                </c:pt>
                <c:pt idx="6866">
                  <c:v>76.757085578027016</c:v>
                </c:pt>
                <c:pt idx="6867">
                  <c:v>76.757085578027016</c:v>
                </c:pt>
                <c:pt idx="6868">
                  <c:v>76.757085578027016</c:v>
                </c:pt>
                <c:pt idx="6869">
                  <c:v>76.757085578027016</c:v>
                </c:pt>
                <c:pt idx="6870">
                  <c:v>76.757085578027016</c:v>
                </c:pt>
                <c:pt idx="6871">
                  <c:v>76.757085578027016</c:v>
                </c:pt>
                <c:pt idx="6872">
                  <c:v>76.757085578027016</c:v>
                </c:pt>
                <c:pt idx="6873">
                  <c:v>76.757085578027016</c:v>
                </c:pt>
                <c:pt idx="6874">
                  <c:v>76.757085578027016</c:v>
                </c:pt>
                <c:pt idx="6875">
                  <c:v>76.757085578027016</c:v>
                </c:pt>
                <c:pt idx="6876">
                  <c:v>76.757085578027016</c:v>
                </c:pt>
                <c:pt idx="6877">
                  <c:v>76.757085578027016</c:v>
                </c:pt>
                <c:pt idx="6878">
                  <c:v>76.757085578027016</c:v>
                </c:pt>
                <c:pt idx="6879">
                  <c:v>76.757036121169293</c:v>
                </c:pt>
                <c:pt idx="6880">
                  <c:v>76.756781771615294</c:v>
                </c:pt>
                <c:pt idx="6881">
                  <c:v>76.756287203038056</c:v>
                </c:pt>
                <c:pt idx="6882">
                  <c:v>76.755849156583935</c:v>
                </c:pt>
                <c:pt idx="6883">
                  <c:v>76.755658394418447</c:v>
                </c:pt>
                <c:pt idx="6884">
                  <c:v>76.755559480702985</c:v>
                </c:pt>
                <c:pt idx="6885">
                  <c:v>76.755255674291263</c:v>
                </c:pt>
                <c:pt idx="6886">
                  <c:v>76.75466925726397</c:v>
                </c:pt>
                <c:pt idx="6887">
                  <c:v>76.753934469663506</c:v>
                </c:pt>
                <c:pt idx="6888">
                  <c:v>76.753213812593827</c:v>
                </c:pt>
                <c:pt idx="6889">
                  <c:v>76.752690982955045</c:v>
                </c:pt>
                <c:pt idx="6890">
                  <c:v>76.752401307074095</c:v>
                </c:pt>
                <c:pt idx="6891">
                  <c:v>76.752055109070028</c:v>
                </c:pt>
                <c:pt idx="6892">
                  <c:v>76.751461626777356</c:v>
                </c:pt>
                <c:pt idx="6893">
                  <c:v>76.750783361299995</c:v>
                </c:pt>
                <c:pt idx="6894">
                  <c:v>76.750302923253557</c:v>
                </c:pt>
                <c:pt idx="6895">
                  <c:v>76.750098030557268</c:v>
                </c:pt>
                <c:pt idx="6896">
                  <c:v>76.750048573699544</c:v>
                </c:pt>
                <c:pt idx="6897">
                  <c:v>76.750041508434151</c:v>
                </c:pt>
                <c:pt idx="6898">
                  <c:v>76.750034443168772</c:v>
                </c:pt>
                <c:pt idx="6899">
                  <c:v>76.750034443168772</c:v>
                </c:pt>
                <c:pt idx="6900">
                  <c:v>76.750034443168772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6E-2E43-AB2E-136C6B93C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820768"/>
        <c:axId val="737809944"/>
      </c:scatterChart>
      <c:valAx>
        <c:axId val="737820768"/>
        <c:scaling>
          <c:orientation val="minMax"/>
          <c:max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</a:t>
                </a:r>
                <a:r>
                  <a:rPr lang="en-US" sz="20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i="0" u="none" strike="noStrike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ºC</a:t>
                </a:r>
                <a:r>
                  <a:rPr lang="en-US" sz="20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09944"/>
        <c:crosses val="autoZero"/>
        <c:crossBetween val="midCat"/>
      </c:valAx>
      <c:valAx>
        <c:axId val="737809944"/>
        <c:scaling>
          <c:orientation val="minMax"/>
          <c:max val="100"/>
          <c:min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Percent (%)</a:t>
                </a:r>
              </a:p>
            </c:rich>
          </c:tx>
          <c:layout>
            <c:manualLayout>
              <c:xMode val="edge"/>
              <c:yMode val="edge"/>
              <c:x val="3.8557006946215458E-2"/>
              <c:y val="0.24728554390248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20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2906311357148"/>
          <c:y val="2.052655149380617E-2"/>
          <c:w val="0.77762996942739682"/>
          <c:h val="0.74232048751054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'Method-3'!$B$61:$D$61</c:f>
              <c:strCache>
                <c:ptCount val="3"/>
                <c:pt idx="0">
                  <c:v>10Ni[5HPA/TiO2]</c:v>
                </c:pt>
              </c:strCache>
            </c:strRef>
          </c:tx>
          <c:spPr>
            <a:ln w="38100" cap="rnd">
              <a:solidFill>
                <a:srgbClr val="00D426">
                  <a:alpha val="99000"/>
                </a:srgb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D400"/>
              </a:solidFill>
              <a:ln w="31750">
                <a:solidFill>
                  <a:srgbClr val="00D426"/>
                </a:solidFill>
              </a:ln>
              <a:effectLst/>
            </c:spPr>
          </c:marker>
          <c:xVal>
            <c:numRef>
              <c:f>'Method-3'!$E$60:$K$60</c:f>
              <c:numCache>
                <c:formatCode>General</c:formatCode>
                <c:ptCount val="7"/>
                <c:pt idx="0">
                  <c:v>250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  <c:pt idx="5">
                  <c:v>400</c:v>
                </c:pt>
                <c:pt idx="6">
                  <c:v>450</c:v>
                </c:pt>
              </c:numCache>
            </c:numRef>
          </c:xVal>
          <c:yVal>
            <c:numRef>
              <c:f>'Method-3'!$E$61:$K$61</c:f>
              <c:numCache>
                <c:formatCode>General</c:formatCode>
                <c:ptCount val="7"/>
                <c:pt idx="0">
                  <c:v>4.3985209999999997</c:v>
                </c:pt>
                <c:pt idx="1">
                  <c:v>7.0034000000000001</c:v>
                </c:pt>
                <c:pt idx="2">
                  <c:v>11.18796</c:v>
                </c:pt>
                <c:pt idx="3">
                  <c:v>9.1708280000000002</c:v>
                </c:pt>
                <c:pt idx="4">
                  <c:v>14.74024</c:v>
                </c:pt>
                <c:pt idx="5">
                  <c:v>29.095890000000001</c:v>
                </c:pt>
                <c:pt idx="6">
                  <c:v>49.17201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D9-DC41-86C6-0585742E076C}"/>
            </c:ext>
          </c:extLst>
        </c:ser>
        <c:ser>
          <c:idx val="1"/>
          <c:order val="1"/>
          <c:tx>
            <c:strRef>
              <c:f>'Method-3'!$B$63:$D$63</c:f>
              <c:strCache>
                <c:ptCount val="3"/>
                <c:pt idx="0">
                  <c:v>10Ni[15HPA/TiO2]</c:v>
                </c:pt>
              </c:strCache>
            </c:strRef>
          </c:tx>
          <c:spPr>
            <a:ln w="38100" cap="rnd">
              <a:solidFill>
                <a:srgbClr val="F300DD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300DD"/>
              </a:solidFill>
              <a:ln w="31750">
                <a:solidFill>
                  <a:srgbClr val="F300DD"/>
                </a:solidFill>
              </a:ln>
              <a:effectLst/>
            </c:spPr>
          </c:marker>
          <c:xVal>
            <c:numRef>
              <c:f>'Method-3'!$E$60:$K$60</c:f>
              <c:numCache>
                <c:formatCode>General</c:formatCode>
                <c:ptCount val="7"/>
                <c:pt idx="0">
                  <c:v>250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  <c:pt idx="5">
                  <c:v>400</c:v>
                </c:pt>
                <c:pt idx="6">
                  <c:v>450</c:v>
                </c:pt>
              </c:numCache>
            </c:numRef>
          </c:xVal>
          <c:yVal>
            <c:numRef>
              <c:f>'Method-3'!$E$63:$K$63</c:f>
              <c:numCache>
                <c:formatCode>General</c:formatCode>
                <c:ptCount val="7"/>
                <c:pt idx="0">
                  <c:v>1.1129530000000001</c:v>
                </c:pt>
                <c:pt idx="3">
                  <c:v>1.7499229999999999</c:v>
                </c:pt>
                <c:pt idx="6">
                  <c:v>5.1274860000000002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D9-DC41-86C6-0585742E076C}"/>
            </c:ext>
          </c:extLst>
        </c:ser>
        <c:ser>
          <c:idx val="2"/>
          <c:order val="2"/>
          <c:tx>
            <c:v>10Ni[10HPA/TiO2]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31750">
                <a:solidFill>
                  <a:srgbClr val="FF0000"/>
                </a:solidFill>
              </a:ln>
              <a:effectLst/>
            </c:spPr>
          </c:marker>
          <c:xVal>
            <c:numRef>
              <c:f>'Method-3'!$E$60:$K$60</c:f>
              <c:numCache>
                <c:formatCode>General</c:formatCode>
                <c:ptCount val="7"/>
                <c:pt idx="0">
                  <c:v>250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  <c:pt idx="5">
                  <c:v>400</c:v>
                </c:pt>
                <c:pt idx="6">
                  <c:v>450</c:v>
                </c:pt>
              </c:numCache>
            </c:numRef>
          </c:xVal>
          <c:yVal>
            <c:numRef>
              <c:f>'Method-3'!$E$62:$K$62</c:f>
              <c:numCache>
                <c:formatCode>General</c:formatCode>
                <c:ptCount val="7"/>
                <c:pt idx="0">
                  <c:v>3.246864</c:v>
                </c:pt>
                <c:pt idx="3">
                  <c:v>4.5542920000000002</c:v>
                </c:pt>
                <c:pt idx="6">
                  <c:v>11.229509999999999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D9-DC41-86C6-0585742E076C}"/>
            </c:ext>
          </c:extLst>
        </c:ser>
        <c:ser>
          <c:idx val="3"/>
          <c:order val="3"/>
          <c:tx>
            <c:v>10Ni[3HPA/TiO2]</c:v>
          </c:tx>
          <c:spPr>
            <a:ln w="38100" cap="rnd">
              <a:solidFill>
                <a:srgbClr val="0016E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16ED"/>
              </a:solidFill>
              <a:ln w="31750">
                <a:solidFill>
                  <a:srgbClr val="0016ED"/>
                </a:solidFill>
              </a:ln>
              <a:effectLst/>
            </c:spPr>
          </c:marker>
          <c:xVal>
            <c:numRef>
              <c:f>'Method-3'!$E$60:$K$60</c:f>
              <c:numCache>
                <c:formatCode>General</c:formatCode>
                <c:ptCount val="7"/>
                <c:pt idx="0">
                  <c:v>250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  <c:pt idx="5">
                  <c:v>400</c:v>
                </c:pt>
                <c:pt idx="6">
                  <c:v>450</c:v>
                </c:pt>
              </c:numCache>
            </c:numRef>
          </c:xVal>
          <c:yVal>
            <c:numRef>
              <c:f>'Method-3'!$E$64:$K$64</c:f>
              <c:numCache>
                <c:formatCode>General</c:formatCode>
                <c:ptCount val="7"/>
                <c:pt idx="0">
                  <c:v>6.9879300000000004</c:v>
                </c:pt>
                <c:pt idx="3">
                  <c:v>14.910690000000001</c:v>
                </c:pt>
                <c:pt idx="6">
                  <c:v>58.6586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D9-DC41-86C6-0585742E0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132495"/>
        <c:axId val="796988144"/>
      </c:scatterChart>
      <c:valAx>
        <c:axId val="1192132495"/>
        <c:scaling>
          <c:orientation val="minMax"/>
          <c:max val="450"/>
          <c:min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(</a:t>
                </a:r>
                <a:r>
                  <a:rPr lang="en-US" sz="2000" b="1" i="0" u="none" strike="noStrike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ºC</a:t>
                </a:r>
                <a:r>
                  <a:rPr lang="en-US" sz="20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3833172866272563"/>
              <c:y val="0.904508160114331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6988144"/>
        <c:crosses val="autoZero"/>
        <c:crossBetween val="midCat"/>
        <c:majorUnit val="50"/>
      </c:valAx>
      <c:valAx>
        <c:axId val="796988144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0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Conversion (%)</a:t>
                </a:r>
                <a:endPara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3655886275258406E-2"/>
              <c:y val="0.29115902339009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92132495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412935866585931"/>
          <c:y val="6.5398125716618988E-2"/>
          <c:w val="0.22774903087200746"/>
          <c:h val="0.3520295014610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543036499062"/>
          <c:y val="4.6650118738734335E-2"/>
          <c:w val="0.78438885113034051"/>
          <c:h val="0.74532912603674994"/>
        </c:manualLayout>
      </c:layout>
      <c:scatterChart>
        <c:scatterStyle val="smoothMarker"/>
        <c:varyColors val="0"/>
        <c:ser>
          <c:idx val="0"/>
          <c:order val="0"/>
          <c:tx>
            <c:v>Ag⁺, 25℃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'ICP-3'!$R$28:$R$35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60</c:v>
                </c:pt>
                <c:pt idx="6">
                  <c:v>180</c:v>
                </c:pt>
                <c:pt idx="7">
                  <c:v>240</c:v>
                </c:pt>
              </c:numCache>
            </c:numRef>
          </c:xVal>
          <c:yVal>
            <c:numRef>
              <c:f>'ICP-3'!$W$28:$W$35</c:f>
              <c:numCache>
                <c:formatCode>General</c:formatCode>
                <c:ptCount val="8"/>
                <c:pt idx="0">
                  <c:v>0.45630770942262761</c:v>
                </c:pt>
                <c:pt idx="1">
                  <c:v>0.33107130937812879</c:v>
                </c:pt>
                <c:pt idx="2">
                  <c:v>0.31140838802981424</c:v>
                </c:pt>
                <c:pt idx="3">
                  <c:v>0.30648570475025022</c:v>
                </c:pt>
                <c:pt idx="4">
                  <c:v>0.29249638446990761</c:v>
                </c:pt>
                <c:pt idx="5">
                  <c:v>0.25917788408054293</c:v>
                </c:pt>
                <c:pt idx="6">
                  <c:v>0.21328846367782842</c:v>
                </c:pt>
                <c:pt idx="7">
                  <c:v>0.20224719101123595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49-784E-859D-38CF04C273C2}"/>
            </c:ext>
          </c:extLst>
        </c:ser>
        <c:ser>
          <c:idx val="1"/>
          <c:order val="1"/>
          <c:tx>
            <c:v>Ag⁺, 50℃</c:v>
          </c:tx>
          <c:spPr>
            <a:ln w="38100" cap="rnd">
              <a:solidFill>
                <a:srgbClr val="0016ED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16ED"/>
              </a:solidFill>
              <a:ln w="9525">
                <a:noFill/>
              </a:ln>
              <a:effectLst/>
            </c:spPr>
          </c:marker>
          <c:xVal>
            <c:numRef>
              <c:f>'ICP-4'!$B$65:$B$74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30</c:v>
                </c:pt>
                <c:pt idx="6">
                  <c:v>60</c:v>
                </c:pt>
                <c:pt idx="7">
                  <c:v>120</c:v>
                </c:pt>
                <c:pt idx="8">
                  <c:v>180</c:v>
                </c:pt>
                <c:pt idx="9">
                  <c:v>240</c:v>
                </c:pt>
              </c:numCache>
            </c:numRef>
          </c:xVal>
          <c:yVal>
            <c:numRef>
              <c:f>'ICP-4'!$G$65:$G$74</c:f>
              <c:numCache>
                <c:formatCode>General</c:formatCode>
                <c:ptCount val="10"/>
                <c:pt idx="0">
                  <c:v>0.43799365891645342</c:v>
                </c:pt>
                <c:pt idx="1">
                  <c:v>0.24822004672377351</c:v>
                </c:pt>
                <c:pt idx="2">
                  <c:v>0.20230281455111804</c:v>
                </c:pt>
                <c:pt idx="3">
                  <c:v>0.1863388586049616</c:v>
                </c:pt>
                <c:pt idx="4">
                  <c:v>0.16890087885193014</c:v>
                </c:pt>
                <c:pt idx="5">
                  <c:v>0.15199132272777841</c:v>
                </c:pt>
                <c:pt idx="6">
                  <c:v>0.13903103793525418</c:v>
                </c:pt>
                <c:pt idx="7">
                  <c:v>0.13338524863722329</c:v>
                </c:pt>
                <c:pt idx="8">
                  <c:v>0.12623762376237624</c:v>
                </c:pt>
                <c:pt idx="9">
                  <c:v>0.12406830570697519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49-784E-859D-38CF04C273C2}"/>
            </c:ext>
          </c:extLst>
        </c:ser>
        <c:ser>
          <c:idx val="2"/>
          <c:order val="2"/>
          <c:tx>
            <c:v>Ag⁺, 70℃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'ICP-4'!$B$77:$B$85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60</c:v>
                </c:pt>
                <c:pt idx="6">
                  <c:v>120</c:v>
                </c:pt>
                <c:pt idx="7">
                  <c:v>180</c:v>
                </c:pt>
              </c:numCache>
            </c:numRef>
          </c:xVal>
          <c:yVal>
            <c:numRef>
              <c:f>'ICP-4'!$G$77:$G$85</c:f>
              <c:numCache>
                <c:formatCode>General</c:formatCode>
                <c:ptCount val="9"/>
                <c:pt idx="0">
                  <c:v>0.2376793859161197</c:v>
                </c:pt>
                <c:pt idx="1">
                  <c:v>0.1861441762153743</c:v>
                </c:pt>
                <c:pt idx="2">
                  <c:v>0.1747969740794304</c:v>
                </c:pt>
                <c:pt idx="3">
                  <c:v>0.15710868839692957</c:v>
                </c:pt>
                <c:pt idx="4">
                  <c:v>0.14562242741128045</c:v>
                </c:pt>
                <c:pt idx="5">
                  <c:v>0.12568138836355544</c:v>
                </c:pt>
                <c:pt idx="6">
                  <c:v>0.10498943152742241</c:v>
                </c:pt>
                <c:pt idx="7">
                  <c:v>7.8429191233730114E-2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849-784E-859D-38CF04C27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581632"/>
        <c:axId val="722583280"/>
      </c:scatterChart>
      <c:valAx>
        <c:axId val="722581632"/>
        <c:scaling>
          <c:orientation val="minMax"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sz="20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(Min)</a:t>
                </a:r>
                <a:endPara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5880528364669193"/>
              <c:y val="0.893067653308469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2583280"/>
        <c:crosses val="autoZero"/>
        <c:crossBetween val="midCat"/>
      </c:valAx>
      <c:valAx>
        <c:axId val="722583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</a:t>
                </a:r>
                <a:r>
                  <a:rPr lang="en-US" sz="2000" b="1" i="0" kern="12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b="1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Solution (mmol/g cat.)</a:t>
                </a:r>
                <a:endParaRPr lang="en-US" sz="2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747118983760205E-4"/>
              <c:y val="4.029554516542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258163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25000922609632"/>
          <c:y val="9.0130595243746156E-2"/>
          <c:w val="0.38048142546446029"/>
          <c:h val="0.2431416411062048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0813949893534"/>
          <c:y val="3.4937676638769607E-2"/>
          <c:w val="0.7695723550734439"/>
          <c:h val="0.80926932482911229"/>
        </c:manualLayout>
      </c:layout>
      <c:scatterChart>
        <c:scatterStyle val="smoothMarker"/>
        <c:varyColors val="0"/>
        <c:ser>
          <c:idx val="0"/>
          <c:order val="0"/>
          <c:tx>
            <c:v>Cu²⁺, 25℃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'[SynthesisCalc.xlsx]ICP-3'!$R$39:$R$46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60</c:v>
                </c:pt>
                <c:pt idx="6">
                  <c:v>180</c:v>
                </c:pt>
                <c:pt idx="7">
                  <c:v>240</c:v>
                </c:pt>
              </c:numCache>
            </c:numRef>
          </c:xVal>
          <c:yVal>
            <c:numRef>
              <c:f>'[SynthesisCalc.xlsx]ICP-3'!$W$39:$W$46</c:f>
              <c:numCache>
                <c:formatCode>General</c:formatCode>
                <c:ptCount val="8"/>
                <c:pt idx="0">
                  <c:v>5.3111132093286752E-3</c:v>
                </c:pt>
                <c:pt idx="1">
                  <c:v>5.9342838258899057E-2</c:v>
                </c:pt>
                <c:pt idx="2">
                  <c:v>6.6896421489944277E-2</c:v>
                </c:pt>
                <c:pt idx="3">
                  <c:v>7.157020111415352E-2</c:v>
                </c:pt>
                <c:pt idx="4">
                  <c:v>8.0823340572183933E-2</c:v>
                </c:pt>
                <c:pt idx="5">
                  <c:v>9.6119346615050505E-2</c:v>
                </c:pt>
                <c:pt idx="6">
                  <c:v>0.12010197337361909</c:v>
                </c:pt>
                <c:pt idx="7">
                  <c:v>0.12496459257860447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EB-244A-8A3A-9CB33785B575}"/>
            </c:ext>
          </c:extLst>
        </c:ser>
        <c:ser>
          <c:idx val="1"/>
          <c:order val="1"/>
          <c:tx>
            <c:v>Cu²⁺, 50℃</c:v>
          </c:tx>
          <c:spPr>
            <a:ln w="38100" cap="rnd">
              <a:solidFill>
                <a:srgbClr val="0016E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16ED"/>
              </a:solidFill>
              <a:ln w="9525">
                <a:noFill/>
              </a:ln>
              <a:effectLst/>
            </c:spPr>
          </c:marker>
          <c:xVal>
            <c:numRef>
              <c:f>'[SynthesisCalc.xlsx]ICP-4'!$J$65:$J$74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60</c:v>
                </c:pt>
                <c:pt idx="7">
                  <c:v>120</c:v>
                </c:pt>
                <c:pt idx="8">
                  <c:v>180</c:v>
                </c:pt>
                <c:pt idx="9">
                  <c:v>240</c:v>
                </c:pt>
              </c:numCache>
            </c:numRef>
          </c:xVal>
          <c:yVal>
            <c:numRef>
              <c:f>'[SynthesisCalc.xlsx]ICP-4'!$O$65:$O$74</c:f>
              <c:numCache>
                <c:formatCode>General</c:formatCode>
                <c:ptCount val="10"/>
                <c:pt idx="0">
                  <c:v>4.5793598338211691E-3</c:v>
                </c:pt>
                <c:pt idx="1">
                  <c:v>9.3145123217826448E-2</c:v>
                </c:pt>
                <c:pt idx="2">
                  <c:v>0.11523935416863372</c:v>
                </c:pt>
                <c:pt idx="3">
                  <c:v>0.12175431970541026</c:v>
                </c:pt>
                <c:pt idx="4">
                  <c:v>0.14044943820224717</c:v>
                </c:pt>
                <c:pt idx="5">
                  <c:v>0.15126050420168066</c:v>
                </c:pt>
                <c:pt idx="6">
                  <c:v>0.15749221036729297</c:v>
                </c:pt>
                <c:pt idx="7">
                  <c:v>0.17085261070720426</c:v>
                </c:pt>
                <c:pt idx="8">
                  <c:v>0.18525162874138421</c:v>
                </c:pt>
                <c:pt idx="9">
                  <c:v>0.19011424794636958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DEB-244A-8A3A-9CB33785B575}"/>
            </c:ext>
          </c:extLst>
        </c:ser>
        <c:ser>
          <c:idx val="2"/>
          <c:order val="2"/>
          <c:tx>
            <c:v>Cu²⁺, 70℃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'[SynthesisCalc.xlsx]ICP-4'!$J$77:$J$85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60</c:v>
                </c:pt>
                <c:pt idx="6">
                  <c:v>180</c:v>
                </c:pt>
              </c:numCache>
            </c:numRef>
          </c:xVal>
          <c:yVal>
            <c:numRef>
              <c:f>'[SynthesisCalc.xlsx]ICP-4'!$O$77:$O$85</c:f>
              <c:numCache>
                <c:formatCode>General</c:formatCode>
                <c:ptCount val="9"/>
                <c:pt idx="0">
                  <c:v>0.12883580398451513</c:v>
                </c:pt>
                <c:pt idx="1">
                  <c:v>0.11939382494570862</c:v>
                </c:pt>
                <c:pt idx="2">
                  <c:v>0.12265130771409687</c:v>
                </c:pt>
                <c:pt idx="3">
                  <c:v>0.12232083844773865</c:v>
                </c:pt>
                <c:pt idx="4">
                  <c:v>0.14087432725899349</c:v>
                </c:pt>
                <c:pt idx="5">
                  <c:v>0.1579643093192333</c:v>
                </c:pt>
                <c:pt idx="6">
                  <c:v>0.20668492115947504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DEB-244A-8A3A-9CB33785B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581632"/>
        <c:axId val="722583280"/>
      </c:scatterChart>
      <c:valAx>
        <c:axId val="722581632"/>
        <c:scaling>
          <c:orientation val="minMax"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sz="20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(Min)</a:t>
                </a:r>
                <a:endPara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2583280"/>
        <c:crosses val="autoZero"/>
        <c:crossBetween val="midCat"/>
      </c:valAx>
      <c:valAx>
        <c:axId val="722583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sz="2000" b="1" i="0" kern="12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000" b="1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Solution (mmol/g cat.)</a:t>
                </a:r>
                <a:endParaRPr lang="en-US" sz="2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5854173454021683E-3"/>
              <c:y val="6.25559439611036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2581632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58699844262645"/>
          <c:y val="0.48465211062790292"/>
          <c:w val="0.28707904057286615"/>
          <c:h val="0.32570105943138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3636906197014"/>
          <c:y val="4.1462839430570171E-2"/>
          <c:w val="0.75844281089944288"/>
          <c:h val="0.7919130219063818"/>
        </c:manualLayout>
      </c:layout>
      <c:scatterChart>
        <c:scatterStyle val="smoothMarker"/>
        <c:varyColors val="0"/>
        <c:ser>
          <c:idx val="0"/>
          <c:order val="0"/>
          <c:tx>
            <c:v>Ag⁺, 25℃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'ICP-5'!$B$10:$B$18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30</c:v>
                </c:pt>
                <c:pt idx="6">
                  <c:v>60</c:v>
                </c:pt>
                <c:pt idx="7">
                  <c:v>120</c:v>
                </c:pt>
                <c:pt idx="8">
                  <c:v>180</c:v>
                </c:pt>
              </c:numCache>
            </c:numRef>
          </c:xVal>
          <c:yVal>
            <c:numRef>
              <c:f>'ICP-5'!$G$10:$G$18</c:f>
              <c:numCache>
                <c:formatCode>General</c:formatCode>
                <c:ptCount val="9"/>
                <c:pt idx="0">
                  <c:v>0.47314773612192679</c:v>
                </c:pt>
                <c:pt idx="1">
                  <c:v>0.45085660251418397</c:v>
                </c:pt>
                <c:pt idx="2">
                  <c:v>0.44971631994660144</c:v>
                </c:pt>
                <c:pt idx="3">
                  <c:v>0.44534987206585835</c:v>
                </c:pt>
                <c:pt idx="4">
                  <c:v>0.42955278673934805</c:v>
                </c:pt>
                <c:pt idx="5">
                  <c:v>0.43060963399710761</c:v>
                </c:pt>
                <c:pt idx="6">
                  <c:v>0.40438313494270767</c:v>
                </c:pt>
                <c:pt idx="7">
                  <c:v>0.39131160307041934</c:v>
                </c:pt>
                <c:pt idx="8">
                  <c:v>0.36942374012682166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63-7449-BAB3-C56C00118A72}"/>
            </c:ext>
          </c:extLst>
        </c:ser>
        <c:ser>
          <c:idx val="1"/>
          <c:order val="1"/>
          <c:tx>
            <c:v>Ag⁺, 50℃</c:v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xVal>
            <c:numRef>
              <c:f>'ICP-5'!$J$10:$J$16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120</c:v>
                </c:pt>
                <c:pt idx="6">
                  <c:v>180</c:v>
                </c:pt>
              </c:numCache>
            </c:numRef>
          </c:xVal>
          <c:yVal>
            <c:numRef>
              <c:f>'ICP-5'!$O$10:$O$16</c:f>
              <c:numCache>
                <c:formatCode>General</c:formatCode>
                <c:ptCount val="7"/>
                <c:pt idx="0">
                  <c:v>0.47638780732005775</c:v>
                </c:pt>
                <c:pt idx="1">
                  <c:v>0.39481588608299029</c:v>
                </c:pt>
                <c:pt idx="2">
                  <c:v>0.37629324730225833</c:v>
                </c:pt>
                <c:pt idx="3">
                  <c:v>0.34670152408499272</c:v>
                </c:pt>
                <c:pt idx="4">
                  <c:v>0.32623206140838806</c:v>
                </c:pt>
                <c:pt idx="5">
                  <c:v>0.32623206140838806</c:v>
                </c:pt>
                <c:pt idx="6">
                  <c:v>0.34244632328401381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63-7449-BAB3-C56C00118A72}"/>
            </c:ext>
          </c:extLst>
        </c:ser>
        <c:ser>
          <c:idx val="2"/>
          <c:order val="2"/>
          <c:tx>
            <c:v>Ag⁺, 70℃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'ICP-5'!$R$10:$R$17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10</c:v>
                </c:pt>
                <c:pt idx="4">
                  <c:v>30</c:v>
                </c:pt>
                <c:pt idx="5">
                  <c:v>60</c:v>
                </c:pt>
                <c:pt idx="6">
                  <c:v>120</c:v>
                </c:pt>
                <c:pt idx="7">
                  <c:v>180</c:v>
                </c:pt>
              </c:numCache>
            </c:numRef>
          </c:xVal>
          <c:yVal>
            <c:numRef>
              <c:f>'ICP-5'!$W$10:$W$17</c:f>
              <c:numCache>
                <c:formatCode>General</c:formatCode>
                <c:ptCount val="8"/>
                <c:pt idx="0">
                  <c:v>0.46428968739570592</c:v>
                </c:pt>
                <c:pt idx="1">
                  <c:v>0.37448548225609085</c:v>
                </c:pt>
                <c:pt idx="2">
                  <c:v>0.3268995438869729</c:v>
                </c:pt>
                <c:pt idx="3">
                  <c:v>0.28618311269329177</c:v>
                </c:pt>
                <c:pt idx="4">
                  <c:v>0.28084325286461231</c:v>
                </c:pt>
                <c:pt idx="5">
                  <c:v>0.26601957948603844</c:v>
                </c:pt>
                <c:pt idx="6">
                  <c:v>0.26652019134497723</c:v>
                </c:pt>
                <c:pt idx="7">
                  <c:v>0.29747469128935361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E63-7449-BAB3-C56C00118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805232"/>
        <c:axId val="749805776"/>
      </c:scatterChart>
      <c:valAx>
        <c:axId val="749805232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9805776"/>
        <c:crosses val="autoZero"/>
        <c:crossBetween val="midCat"/>
        <c:majorUnit val="40"/>
      </c:valAx>
      <c:valAx>
        <c:axId val="749805776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</a:t>
                </a:r>
                <a:r>
                  <a:rPr lang="en-US" sz="2000" b="1" i="0" kern="12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b="1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Solution (mmol/g cat.)</a:t>
                </a:r>
                <a:endParaRPr lang="en-US" sz="2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6246587501404516E-2"/>
              <c:y val="0.10867485625120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980523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7823928341341"/>
          <c:y val="0.48624409289674581"/>
          <c:w val="0.27177590520495321"/>
          <c:h val="0.2880698780982852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6392232535405"/>
          <c:y val="4.3641438125009487E-2"/>
          <c:w val="0.68119638985616604"/>
          <c:h val="0.76175402145159021"/>
        </c:manualLayout>
      </c:layout>
      <c:scatterChart>
        <c:scatterStyle val="smoothMarker"/>
        <c:varyColors val="0"/>
        <c:ser>
          <c:idx val="0"/>
          <c:order val="0"/>
          <c:tx>
            <c:v>Ni²⁺, 25℃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'ICP-5'!$B$21:$B$28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60</c:v>
                </c:pt>
                <c:pt idx="6">
                  <c:v>120</c:v>
                </c:pt>
                <c:pt idx="7">
                  <c:v>180</c:v>
                </c:pt>
              </c:numCache>
            </c:numRef>
          </c:xVal>
          <c:yVal>
            <c:numRef>
              <c:f>'ICP-5'!$G$21:$G$28</c:f>
              <c:numCache>
                <c:formatCode>General</c:formatCode>
                <c:ptCount val="8"/>
                <c:pt idx="0">
                  <c:v>2.5556536169313782E-5</c:v>
                </c:pt>
                <c:pt idx="1">
                  <c:v>4.446837293460593E-3</c:v>
                </c:pt>
                <c:pt idx="2">
                  <c:v>3.9357065700743191E-3</c:v>
                </c:pt>
                <c:pt idx="3">
                  <c:v>8.791448442243931E-3</c:v>
                </c:pt>
                <c:pt idx="4">
                  <c:v>1.4873904050540605E-2</c:v>
                </c:pt>
                <c:pt idx="5">
                  <c:v>2.6323232254393172E-2</c:v>
                </c:pt>
                <c:pt idx="6">
                  <c:v>3.802812581993887E-2</c:v>
                </c:pt>
                <c:pt idx="7">
                  <c:v>4.3497224560172021E-2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E7-BA49-BCA7-0A5B71ABA642}"/>
            </c:ext>
          </c:extLst>
        </c:ser>
        <c:ser>
          <c:idx val="1"/>
          <c:order val="1"/>
          <c:tx>
            <c:v>Ni²⁺, 50℃</c:v>
          </c:tx>
          <c:spPr>
            <a:ln w="38100" cap="rnd">
              <a:solidFill>
                <a:srgbClr val="0005E8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05E8"/>
              </a:solidFill>
              <a:ln w="38100">
                <a:solidFill>
                  <a:srgbClr val="0005E8"/>
                </a:solidFill>
              </a:ln>
              <a:effectLst/>
            </c:spPr>
          </c:marker>
          <c:xVal>
            <c:numRef>
              <c:f>'ICP-5'!$J$21:$J$28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30</c:v>
                </c:pt>
                <c:pt idx="6">
                  <c:v>120</c:v>
                </c:pt>
                <c:pt idx="7">
                  <c:v>180</c:v>
                </c:pt>
              </c:numCache>
            </c:numRef>
          </c:xVal>
          <c:yVal>
            <c:numRef>
              <c:f>'ICP-5'!$O$21:$O$28</c:f>
              <c:numCache>
                <c:formatCode>General</c:formatCode>
                <c:ptCount val="8"/>
                <c:pt idx="0">
                  <c:v>-5.2902029870479468E-3</c:v>
                </c:pt>
                <c:pt idx="1">
                  <c:v>4.6512895828151038E-3</c:v>
                </c:pt>
                <c:pt idx="2">
                  <c:v>2.7243267556488468E-2</c:v>
                </c:pt>
                <c:pt idx="3">
                  <c:v>3.4603549973250831E-2</c:v>
                </c:pt>
                <c:pt idx="4">
                  <c:v>5.0244150108870844E-2</c:v>
                </c:pt>
                <c:pt idx="5">
                  <c:v>7.1609414346417141E-2</c:v>
                </c:pt>
                <c:pt idx="6">
                  <c:v>7.3602824167623607E-2</c:v>
                </c:pt>
                <c:pt idx="7">
                  <c:v>7.324503266125322E-2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E7-BA49-BCA7-0A5B71ABA642}"/>
            </c:ext>
          </c:extLst>
        </c:ser>
        <c:ser>
          <c:idx val="2"/>
          <c:order val="2"/>
          <c:tx>
            <c:v>Ni²⁺, 70℃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'ICP-5'!$R$21:$R$28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30</c:v>
                </c:pt>
                <c:pt idx="6">
                  <c:v>120</c:v>
                </c:pt>
                <c:pt idx="7">
                  <c:v>180</c:v>
                </c:pt>
              </c:numCache>
            </c:numRef>
          </c:xVal>
          <c:yVal>
            <c:numRef>
              <c:f>'ICP-5'!$W$21:$W$27</c:f>
              <c:numCache>
                <c:formatCode>General</c:formatCode>
                <c:ptCount val="7"/>
                <c:pt idx="0">
                  <c:v>-5.545768348741085E-3</c:v>
                </c:pt>
                <c:pt idx="1">
                  <c:v>2.7192154484149841E-2</c:v>
                </c:pt>
                <c:pt idx="2">
                  <c:v>4.3855016066542407E-2</c:v>
                </c:pt>
                <c:pt idx="3">
                  <c:v>5.2084220713061437E-2</c:v>
                </c:pt>
                <c:pt idx="4">
                  <c:v>6.6089202533845384E-2</c:v>
                </c:pt>
                <c:pt idx="5">
                  <c:v>8.2394272609867564E-2</c:v>
                </c:pt>
                <c:pt idx="6">
                  <c:v>8.5103265443814802E-2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1E7-BA49-BCA7-0A5B71ABA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9345151"/>
        <c:axId val="869376399"/>
      </c:scatterChart>
      <c:valAx>
        <c:axId val="869345151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9376399"/>
        <c:crosses val="autoZero"/>
        <c:crossBetween val="midCat"/>
        <c:majorUnit val="40"/>
      </c:valAx>
      <c:valAx>
        <c:axId val="869376399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</a:t>
                </a:r>
                <a:r>
                  <a:rPr lang="en-US" sz="2000" b="1" i="0" kern="1200" baseline="300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000" b="1" i="0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Solution (mmol/g cat.)</a:t>
                </a:r>
                <a:endParaRPr lang="en-US" sz="20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9345151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21462619733202"/>
          <c:y val="0.53561029404375982"/>
          <c:w val="0.17650762294987407"/>
          <c:h val="0.227460318919599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chart" Target="../charts/chart5.xml"/><Relationship Id="rId3" Type="http://schemas.openxmlformats.org/officeDocument/2006/relationships/image" Target="../media/image2.png"/><Relationship Id="rId21" Type="http://schemas.openxmlformats.org/officeDocument/2006/relationships/chart" Target="../charts/chart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18.tiff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15" Type="http://schemas.openxmlformats.org/officeDocument/2006/relationships/image" Target="../media/image12.png"/><Relationship Id="rId23" Type="http://schemas.openxmlformats.org/officeDocument/2006/relationships/image" Target="../media/image16.jpeg"/><Relationship Id="rId10" Type="http://schemas.openxmlformats.org/officeDocument/2006/relationships/image" Target="../media/image7.png"/><Relationship Id="rId19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chart" Target="../charts/chart4.xml"/><Relationship Id="rId27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iagram of a molecule&#10;&#10;Description automatically generated">
            <a:extLst>
              <a:ext uri="{FF2B5EF4-FFF2-40B4-BE49-F238E27FC236}">
                <a16:creationId xmlns:a16="http://schemas.microsoft.com/office/drawing/2014/main" id="{800AA489-99E7-6AD9-C3A4-D6BB53288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9" t="51358" r="40885"/>
          <a:stretch/>
        </p:blipFill>
        <p:spPr>
          <a:xfrm>
            <a:off x="7467232" y="13878175"/>
            <a:ext cx="1605187" cy="2081586"/>
          </a:xfrm>
          <a:prstGeom prst="rect">
            <a:avLst/>
          </a:prstGeom>
        </p:spPr>
      </p:pic>
      <p:pic>
        <p:nvPicPr>
          <p:cNvPr id="17" name="Picture 16" descr="A diagram of a molecule&#10;&#10;Description automatically generated">
            <a:extLst>
              <a:ext uri="{FF2B5EF4-FFF2-40B4-BE49-F238E27FC236}">
                <a16:creationId xmlns:a16="http://schemas.microsoft.com/office/drawing/2014/main" id="{7CF35E1C-3FD8-94AF-658F-A5D5785B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9" t="54091" r="-1"/>
          <a:stretch/>
        </p:blipFill>
        <p:spPr>
          <a:xfrm>
            <a:off x="4780321" y="12610491"/>
            <a:ext cx="1349746" cy="1397001"/>
          </a:xfrm>
          <a:prstGeom prst="rect">
            <a:avLst/>
          </a:prstGeom>
        </p:spPr>
      </p:pic>
      <p:pic>
        <p:nvPicPr>
          <p:cNvPr id="36" name="Picture 35" descr="A blue box with red and black balls&#10;&#10;Description automatically generated">
            <a:extLst>
              <a:ext uri="{FF2B5EF4-FFF2-40B4-BE49-F238E27FC236}">
                <a16:creationId xmlns:a16="http://schemas.microsoft.com/office/drawing/2014/main" id="{A3449925-6C00-E721-CC79-2FD4D812A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105" y="24845482"/>
            <a:ext cx="7084252" cy="324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to Wealth: Carbon Dioxide Conversion to Fuels</a:t>
            </a:r>
            <a:br>
              <a:rPr lang="en-US" sz="8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Jaxon Boudreau, Dr. Nan Yi</a:t>
            </a:r>
            <a:b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Engineering and Bioengineering, University of New Hampshire, Durham, NH 03824</a:t>
            </a:r>
            <a:endParaRPr lang="en-US" sz="9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7" y="6000072"/>
            <a:ext cx="10914743" cy="104591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 impacts the health of ecosystems around the world [1]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and effective removal of greenhouse gas emissions mitigates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Catalysis plays 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in the chemical conversion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carbon dioxide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7" y="17905984"/>
            <a:ext cx="10949508" cy="142148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Catalysts have the ability to adjust the rate of a chemical reaction 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4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goals of catalytic design are to produce a selective, active, and stable material</a:t>
            </a:r>
          </a:p>
          <a:p>
            <a:pPr algn="just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794633" y="4947701"/>
            <a:ext cx="31726970" cy="913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Nickel –Titanium Dioxide – Heteropoly Acid Catalysts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 Impact</a:t>
            </a:r>
            <a:endParaRPr lang="en-US" sz="5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1794633" y="6000072"/>
            <a:ext cx="31726970" cy="104591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0307920" y="28725000"/>
            <a:ext cx="12264176" cy="9046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800974" y="17905984"/>
            <a:ext cx="31701277" cy="1048100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11800974" y="16736202"/>
            <a:ext cx="31720627" cy="9161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Nickel-Silver / Copper-Silver  Supported Catalysts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3270699" y="29918122"/>
            <a:ext cx="10168534" cy="22027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Bulletin of the American Meteorological Society, 2005, 86, 1571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Society Reviews, 2014, 43, 8226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Policy, 2015, 45, 255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3270699" y="28753805"/>
            <a:ext cx="10168534" cy="8758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88949" y="16741309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Catalysis</a:t>
            </a:r>
            <a:endParaRPr lang="en-US" sz="5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0307919" y="29918122"/>
            <a:ext cx="12264177" cy="22027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Nan Yi’s research group at the University of New Hampshire (special thanks to Matthew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John Monnier’s research group at the University of South Carolina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Hamel Center of Undergraduate Research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Science Foundation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D90545-F043-59C8-8426-1564D84EAB49}"/>
                  </a:ext>
                </a:extLst>
              </p:cNvPr>
              <p:cNvSpPr txBox="1"/>
              <p:nvPr/>
            </p:nvSpPr>
            <p:spPr>
              <a:xfrm>
                <a:off x="1225051" y="13007602"/>
                <a:ext cx="357428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D90545-F043-59C8-8426-1564D84E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51" y="13007602"/>
                <a:ext cx="3574289" cy="615553"/>
              </a:xfrm>
              <a:prstGeom prst="rect">
                <a:avLst/>
              </a:prstGeom>
              <a:blipFill>
                <a:blip r:embed="rId7"/>
                <a:stretch>
                  <a:fillRect t="-612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725626-8A5A-BA23-D971-10D4F4A27AAD}"/>
                  </a:ext>
                </a:extLst>
              </p:cNvPr>
              <p:cNvSpPr txBox="1"/>
              <p:nvPr/>
            </p:nvSpPr>
            <p:spPr>
              <a:xfrm>
                <a:off x="7666280" y="13048306"/>
                <a:ext cx="281227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725626-8A5A-BA23-D971-10D4F4A2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280" y="13048306"/>
                <a:ext cx="2812277" cy="615553"/>
              </a:xfrm>
              <a:prstGeom prst="rect">
                <a:avLst/>
              </a:prstGeom>
              <a:blipFill>
                <a:blip r:embed="rId8"/>
                <a:stretch>
                  <a:fillRect l="-5830" t="-4082" r="-5381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8" descr="Catalyst | CK-12 Foundation">
            <a:extLst>
              <a:ext uri="{FF2B5EF4-FFF2-40B4-BE49-F238E27FC236}">
                <a16:creationId xmlns:a16="http://schemas.microsoft.com/office/drawing/2014/main" id="{A7749F6F-DC32-54E9-640B-9A101EC5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55" y="19360966"/>
            <a:ext cx="6681415" cy="47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BAEBF0-3F8B-F2C6-75CD-652F7A5CBF19}"/>
              </a:ext>
            </a:extLst>
          </p:cNvPr>
          <p:cNvSpPr txBox="1"/>
          <p:nvPr/>
        </p:nvSpPr>
        <p:spPr>
          <a:xfrm>
            <a:off x="1651220" y="24025526"/>
            <a:ext cx="859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 catalyst on a chemical reaction [2]</a:t>
            </a:r>
          </a:p>
        </p:txBody>
      </p:sp>
      <p:graphicFrame>
        <p:nvGraphicFramePr>
          <p:cNvPr id="34" name="Table 31">
            <a:extLst>
              <a:ext uri="{FF2B5EF4-FFF2-40B4-BE49-F238E27FC236}">
                <a16:creationId xmlns:a16="http://schemas.microsoft.com/office/drawing/2014/main" id="{F6AC88A6-FFD5-9372-DE2D-083CC40A4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68580"/>
              </p:ext>
            </p:extLst>
          </p:nvPr>
        </p:nvGraphicFramePr>
        <p:xfrm>
          <a:off x="2101114" y="27520857"/>
          <a:ext cx="79568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08">
                  <a:extLst>
                    <a:ext uri="{9D8B030D-6E8A-4147-A177-3AD203B41FA5}">
                      <a16:colId xmlns:a16="http://schemas.microsoft.com/office/drawing/2014/main" val="2786306199"/>
                    </a:ext>
                  </a:extLst>
                </a:gridCol>
                <a:gridCol w="3978408">
                  <a:extLst>
                    <a:ext uri="{9D8B030D-6E8A-4147-A177-3AD203B41FA5}">
                      <a16:colId xmlns:a16="http://schemas.microsoft.com/office/drawing/2014/main" val="3003072413"/>
                    </a:ext>
                  </a:extLst>
                </a:gridCol>
              </a:tblGrid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Per Ounce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12157"/>
                  </a:ext>
                </a:extLst>
              </a:tr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(Cu)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324190"/>
                  </a:ext>
                </a:extLst>
              </a:tr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Nickel (Ni)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0390"/>
                  </a:ext>
                </a:extLst>
              </a:tr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 (Ag)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79166"/>
                  </a:ext>
                </a:extLst>
              </a:tr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Platinum (Pt)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97045"/>
                  </a:ext>
                </a:extLst>
              </a:tr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Gold (Au)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$1,715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9876"/>
                  </a:ext>
                </a:extLst>
              </a:tr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Palladium (Pd)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94422"/>
                  </a:ext>
                </a:extLst>
              </a:tr>
              <a:tr h="35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Rhodium (Rh)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$15,350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661"/>
                  </a:ext>
                </a:extLst>
              </a:tr>
            </a:tbl>
          </a:graphicData>
        </a:graphic>
      </p:graphicFrame>
      <p:pic>
        <p:nvPicPr>
          <p:cNvPr id="3" name="Picture 2" descr="South Carolina Gamecocks - Wikipedia">
            <a:extLst>
              <a:ext uri="{FF2B5EF4-FFF2-40B4-BE49-F238E27FC236}">
                <a16:creationId xmlns:a16="http://schemas.microsoft.com/office/drawing/2014/main" id="{E16FD6D8-2372-4CC3-13FC-85C4A615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840" y="1168998"/>
            <a:ext cx="2485721" cy="272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ue rectangular box with red balls and white text&#10;&#10;Description automatically generated">
            <a:extLst>
              <a:ext uri="{FF2B5EF4-FFF2-40B4-BE49-F238E27FC236}">
                <a16:creationId xmlns:a16="http://schemas.microsoft.com/office/drawing/2014/main" id="{0EFD3554-9B7E-1D0E-2D9C-AF5B634854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119" y="19620136"/>
            <a:ext cx="5435040" cy="2538061"/>
          </a:xfrm>
          <a:prstGeom prst="rect">
            <a:avLst/>
          </a:prstGeom>
        </p:spPr>
      </p:pic>
      <p:pic>
        <p:nvPicPr>
          <p:cNvPr id="28" name="Picture 27" descr="A red circle with a white letter m&#10;&#10;Description automatically generated">
            <a:extLst>
              <a:ext uri="{FF2B5EF4-FFF2-40B4-BE49-F238E27FC236}">
                <a16:creationId xmlns:a16="http://schemas.microsoft.com/office/drawing/2014/main" id="{3C3A9BFD-A0CB-8AC8-BFBB-8CAB2A450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6" y="18032150"/>
            <a:ext cx="682486" cy="7330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254EE5-E095-AAFC-CCA0-3AFFD402C22D}"/>
              </a:ext>
            </a:extLst>
          </p:cNvPr>
          <p:cNvSpPr txBox="1"/>
          <p:nvPr/>
        </p:nvSpPr>
        <p:spPr>
          <a:xfrm>
            <a:off x="13092286" y="18050901"/>
            <a:ext cx="503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Base metal (Cu or Ni)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BE8651-A5FA-193F-5E1E-2946204E9874}"/>
                  </a:ext>
                </a:extLst>
              </p:cNvPr>
              <p:cNvSpPr txBox="1"/>
              <p:nvPr/>
            </p:nvSpPr>
            <p:spPr>
              <a:xfrm>
                <a:off x="12238365" y="22158197"/>
                <a:ext cx="7463645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Galvanic displacement</a:t>
                </a:r>
              </a:p>
              <a:p>
                <a:pPr marL="571500" indent="-571500" algn="just">
                  <a:buFont typeface="Wingdings" pitchFamily="2" charset="2"/>
                  <a:buChar char="Ø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Reduction Potential</a:t>
                </a: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Ag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Ag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=0.80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sz="3200" b="0" i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Cu</m:t>
                    </m:r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sup>
                    </m:sSup>
                    <m:r>
                      <a:rPr lang="en-US" sz="32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=−0.34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sz="32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Ni</m:t>
                    </m:r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Ni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sup>
                    </m:sSup>
                    <m:r>
                      <a:rPr lang="en-US" sz="32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=0.26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itchFamily="2" charset="2"/>
                  <a:buChar char="Ø"/>
                </a:pP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BE8651-A5FA-193F-5E1E-2946204E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365" y="22158197"/>
                <a:ext cx="7463645" cy="3170099"/>
              </a:xfrm>
              <a:prstGeom prst="rect">
                <a:avLst/>
              </a:prstGeom>
              <a:blipFill>
                <a:blip r:embed="rId13"/>
                <a:stretch>
                  <a:fillRect l="-2037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619CAD8-426C-1B00-2DC3-A535C3223B3E}"/>
              </a:ext>
            </a:extLst>
          </p:cNvPr>
          <p:cNvSpPr txBox="1"/>
          <p:nvPr/>
        </p:nvSpPr>
        <p:spPr>
          <a:xfrm>
            <a:off x="12577125" y="6189071"/>
            <a:ext cx="5894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Gravimetric 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370B33-A207-6284-DDDF-4F0500C6F8E0}"/>
                  </a:ext>
                </a:extLst>
              </p:cNvPr>
              <p:cNvSpPr txBox="1"/>
              <p:nvPr/>
            </p:nvSpPr>
            <p:spPr>
              <a:xfrm>
                <a:off x="4654955" y="11821801"/>
                <a:ext cx="281227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370B33-A207-6284-DDDF-4F0500C6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55" y="11821801"/>
                <a:ext cx="2812277" cy="615553"/>
              </a:xfrm>
              <a:prstGeom prst="rect">
                <a:avLst/>
              </a:prstGeom>
              <a:blipFill>
                <a:blip r:embed="rId14"/>
                <a:stretch>
                  <a:fillRect t="-400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diagram of a molecule&#10;&#10;Description automatically generated">
            <a:extLst>
              <a:ext uri="{FF2B5EF4-FFF2-40B4-BE49-F238E27FC236}">
                <a16:creationId xmlns:a16="http://schemas.microsoft.com/office/drawing/2014/main" id="{ABD9FC09-A5F4-05E5-4C0C-9BCB101CC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51358" r="67105" b="6680"/>
          <a:stretch/>
        </p:blipFill>
        <p:spPr>
          <a:xfrm>
            <a:off x="3720451" y="14062959"/>
            <a:ext cx="1392857" cy="1795730"/>
          </a:xfrm>
          <a:prstGeom prst="rect">
            <a:avLst/>
          </a:prstGeom>
        </p:spPr>
      </p:pic>
      <p:pic>
        <p:nvPicPr>
          <p:cNvPr id="1026" name="Picture 2" descr="Illustrated Glossary of Organic Chemistry - Methanol">
            <a:extLst>
              <a:ext uri="{FF2B5EF4-FFF2-40B4-BE49-F238E27FC236}">
                <a16:creationId xmlns:a16="http://schemas.microsoft.com/office/drawing/2014/main" id="{E2021214-AF7D-0666-D44D-935EBD59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13" y="13457158"/>
            <a:ext cx="25654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diagram of a molecule&#10;&#10;Description automatically generated">
            <a:extLst>
              <a:ext uri="{FF2B5EF4-FFF2-40B4-BE49-F238E27FC236}">
                <a16:creationId xmlns:a16="http://schemas.microsoft.com/office/drawing/2014/main" id="{1A345B21-6FCC-41C4-B3A8-4AC057BC9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51358" r="67774" b="6680"/>
          <a:stretch/>
        </p:blipFill>
        <p:spPr>
          <a:xfrm>
            <a:off x="9132870" y="13726334"/>
            <a:ext cx="1226421" cy="1795730"/>
          </a:xfrm>
          <a:prstGeom prst="rect">
            <a:avLst/>
          </a:prstGeom>
        </p:spPr>
      </p:pic>
      <p:pic>
        <p:nvPicPr>
          <p:cNvPr id="35" name="Picture 34" descr="A diagram of a molecule&#10;&#10;Description automatically generated">
            <a:extLst>
              <a:ext uri="{FF2B5EF4-FFF2-40B4-BE49-F238E27FC236}">
                <a16:creationId xmlns:a16="http://schemas.microsoft.com/office/drawing/2014/main" id="{D6C213C0-B500-80F5-DCBB-79616EED8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9" t="54091" r="-1"/>
          <a:stretch/>
        </p:blipFill>
        <p:spPr>
          <a:xfrm flipH="1">
            <a:off x="6117486" y="12612600"/>
            <a:ext cx="1349746" cy="139700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622B79-DA3E-802E-6185-411CA46B7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4" y="10794804"/>
            <a:ext cx="1887899" cy="13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drogen - American Chemical Society">
            <a:extLst>
              <a:ext uri="{FF2B5EF4-FFF2-40B4-BE49-F238E27FC236}">
                <a16:creationId xmlns:a16="http://schemas.microsoft.com/office/drawing/2014/main" id="{F44B1812-F427-E29C-DF1A-36411F65F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2" t="17194" r="22473" b="17285"/>
          <a:stretch/>
        </p:blipFill>
        <p:spPr bwMode="auto">
          <a:xfrm>
            <a:off x="6491944" y="11021665"/>
            <a:ext cx="1405675" cy="11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FBD2346-D77D-73CE-BCDD-E66BBC4863CA}"/>
              </a:ext>
            </a:extLst>
          </p:cNvPr>
          <p:cNvSpPr txBox="1"/>
          <p:nvPr/>
        </p:nvSpPr>
        <p:spPr>
          <a:xfrm>
            <a:off x="3343146" y="26836506"/>
            <a:ext cx="558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1. </a:t>
            </a:r>
            <a:r>
              <a:rPr lang="en-US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precious metals [3]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4A9B02-DA65-B457-D4A7-976B29D87696}"/>
              </a:ext>
            </a:extLst>
          </p:cNvPr>
          <p:cNvSpPr txBox="1"/>
          <p:nvPr/>
        </p:nvSpPr>
        <p:spPr>
          <a:xfrm>
            <a:off x="33188367" y="18003213"/>
            <a:ext cx="1042503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571500" lvl="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Galvanic displacement is a well-controlled kinetic process</a:t>
            </a:r>
          </a:p>
          <a:p>
            <a:pPr lvl="0">
              <a:lnSpc>
                <a:spcPct val="15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base metal that can be galvanically displaced is determined by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temperature and concentration of reducible cation; ii) fraction of base metal existing in zero-valent state</a:t>
            </a:r>
          </a:p>
          <a:p>
            <a:pPr marL="571500" lvl="0" indent="-571500">
              <a:lnSpc>
                <a:spcPct val="150000"/>
              </a:lnSpc>
              <a:buFont typeface="Wingdings" pitchFamily="2" charset="2"/>
              <a:buChar char="Ø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time becomes an important variable for lower rates of displacement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790337-630E-C492-87E0-D0C8FFC2EBC5}"/>
              </a:ext>
            </a:extLst>
          </p:cNvPr>
          <p:cNvSpPr txBox="1"/>
          <p:nvPr/>
        </p:nvSpPr>
        <p:spPr>
          <a:xfrm>
            <a:off x="14457837" y="18658174"/>
            <a:ext cx="5838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Support (SiO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Al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0" name="Picture 4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3280F60F-6F8D-6214-6120-495615CE8F8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28" y="18838874"/>
            <a:ext cx="2284557" cy="632039"/>
          </a:xfrm>
          <a:prstGeom prst="rect">
            <a:avLst/>
          </a:prstGeom>
        </p:spPr>
      </p:pic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94B4C3F2-BB52-E341-BEF3-1CC8A397A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754215"/>
              </p:ext>
            </p:extLst>
          </p:nvPr>
        </p:nvGraphicFramePr>
        <p:xfrm>
          <a:off x="12070045" y="6840371"/>
          <a:ext cx="8401698" cy="759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F68548A5-36A5-8C65-68A4-DA7AE2223E3F}"/>
              </a:ext>
            </a:extLst>
          </p:cNvPr>
          <p:cNvSpPr txBox="1"/>
          <p:nvPr/>
        </p:nvSpPr>
        <p:spPr>
          <a:xfrm>
            <a:off x="35211699" y="6111239"/>
            <a:ext cx="8401698" cy="1013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calcination temperature is 300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lvl="0">
              <a:lnSpc>
                <a:spcPct val="15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heteropoly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affects the interaction between nickel and titanium dioxide</a:t>
            </a:r>
          </a:p>
          <a:p>
            <a:pPr lvl="0">
              <a:lnSpc>
                <a:spcPct val="15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heteropoly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loading leads to higher carbon dioxide conversion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AC713C9-B4B8-DA48-9C73-345DCFA22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836450"/>
              </p:ext>
            </p:extLst>
          </p:nvPr>
        </p:nvGraphicFramePr>
        <p:xfrm>
          <a:off x="26963999" y="7614993"/>
          <a:ext cx="8240177" cy="685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E3E9E0ED-486B-0144-B1E5-23C312A35322}"/>
              </a:ext>
            </a:extLst>
          </p:cNvPr>
          <p:cNvSpPr txBox="1"/>
          <p:nvPr/>
        </p:nvSpPr>
        <p:spPr>
          <a:xfrm>
            <a:off x="29956819" y="7853069"/>
            <a:ext cx="21969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10Ni[5H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PA/TiO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2A81DB-0EA6-EACD-2223-08190735BC1A}"/>
              </a:ext>
            </a:extLst>
          </p:cNvPr>
          <p:cNvSpPr txBox="1"/>
          <p:nvPr/>
        </p:nvSpPr>
        <p:spPr>
          <a:xfrm>
            <a:off x="29956819" y="8390554"/>
            <a:ext cx="23537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10Ni[15H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PA/TiO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4E9D18-0A17-7BC5-7490-350829738554}"/>
              </a:ext>
            </a:extLst>
          </p:cNvPr>
          <p:cNvSpPr txBox="1"/>
          <p:nvPr/>
        </p:nvSpPr>
        <p:spPr>
          <a:xfrm>
            <a:off x="29956819" y="9039876"/>
            <a:ext cx="23537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10Ni[10H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PA/TiO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7D2E2C-08FF-44FD-3307-33AF43AA5C99}"/>
              </a:ext>
            </a:extLst>
          </p:cNvPr>
          <p:cNvSpPr txBox="1"/>
          <p:nvPr/>
        </p:nvSpPr>
        <p:spPr>
          <a:xfrm>
            <a:off x="29928384" y="9707610"/>
            <a:ext cx="23537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10Ni[3H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PA/TiO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94E34772-3E2B-584E-8C6B-EC5BB5A9E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797386"/>
              </p:ext>
            </p:extLst>
          </p:nvPr>
        </p:nvGraphicFramePr>
        <p:xfrm>
          <a:off x="19726822" y="18374143"/>
          <a:ext cx="6785800" cy="471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B5B0CEE6-78FD-C041-9EFC-1C588C05D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617541"/>
              </p:ext>
            </p:extLst>
          </p:nvPr>
        </p:nvGraphicFramePr>
        <p:xfrm>
          <a:off x="26301912" y="18142066"/>
          <a:ext cx="7084252" cy="471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9A9709CB-1064-1FBB-D03F-E5C30F8EF006}"/>
              </a:ext>
            </a:extLst>
          </p:cNvPr>
          <p:cNvSpPr txBox="1">
            <a:spLocks/>
          </p:cNvSpPr>
          <p:nvPr/>
        </p:nvSpPr>
        <p:spPr>
          <a:xfrm>
            <a:off x="11800974" y="28721425"/>
            <a:ext cx="8046513" cy="9046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7E62C-1869-8DB3-C22F-434346BF808D}"/>
              </a:ext>
            </a:extLst>
          </p:cNvPr>
          <p:cNvSpPr txBox="1"/>
          <p:nvPr/>
        </p:nvSpPr>
        <p:spPr>
          <a:xfrm>
            <a:off x="19812468" y="6111239"/>
            <a:ext cx="868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Temperature Programmed Reduction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0CDD5-0119-51F0-14DD-58E015903C22}"/>
              </a:ext>
            </a:extLst>
          </p:cNvPr>
          <p:cNvSpPr txBox="1"/>
          <p:nvPr/>
        </p:nvSpPr>
        <p:spPr>
          <a:xfrm>
            <a:off x="27549208" y="14450393"/>
            <a:ext cx="79625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Pretreatment: </a:t>
            </a:r>
            <a:r>
              <a:rPr lang="en-US" sz="28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450</a:t>
            </a:r>
            <a:r>
              <a:rPr lang="en-US" sz="2800" b="0" i="0" baseline="30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8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for 2 hours with 30%H</a:t>
            </a:r>
            <a:r>
              <a:rPr lang="en-US" sz="2800" b="0" i="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/He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Conditions: </a:t>
            </a:r>
            <a:r>
              <a:rPr lang="en-US" sz="28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0" i="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/H</a:t>
            </a:r>
            <a:r>
              <a:rPr lang="en-US" sz="2800" b="0" i="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/He 1:4:18 |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800" b="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0.1g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|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52.5 mL/min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F94A5D-C4CC-690D-8DB7-FE92BE4D5E83}"/>
              </a:ext>
            </a:extLst>
          </p:cNvPr>
          <p:cNvSpPr txBox="1">
            <a:spLocks/>
          </p:cNvSpPr>
          <p:nvPr/>
        </p:nvSpPr>
        <p:spPr>
          <a:xfrm>
            <a:off x="11800974" y="29902971"/>
            <a:ext cx="8046513" cy="21846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Chemisorption to determine the active sites</a:t>
            </a:r>
          </a:p>
          <a:p>
            <a:pPr algn="l"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Transmission Electron Microscopy analysis to understand the morphology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1C8E4FF-5DFC-78D2-1086-5CB814F17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9849" r="10727" b="4725"/>
          <a:stretch/>
        </p:blipFill>
        <p:spPr bwMode="auto">
          <a:xfrm>
            <a:off x="20048347" y="7049993"/>
            <a:ext cx="7383474" cy="66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168E63-FDA5-BBDD-7F70-AF74B1AA510A}"/>
              </a:ext>
            </a:extLst>
          </p:cNvPr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8"/>
          <a:stretch/>
        </p:blipFill>
        <p:spPr>
          <a:xfrm>
            <a:off x="15762093" y="13791013"/>
            <a:ext cx="2714747" cy="24930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BD92AF-0697-D9F7-266A-69220337F79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705721" y="13707367"/>
            <a:ext cx="2902487" cy="2720269"/>
          </a:xfrm>
          <a:prstGeom prst="rect">
            <a:avLst/>
          </a:prstGeom>
        </p:spPr>
      </p:pic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8EBBDACF-A702-F4CE-01EE-110C1339F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907322"/>
              </p:ext>
            </p:extLst>
          </p:nvPr>
        </p:nvGraphicFramePr>
        <p:xfrm>
          <a:off x="19419945" y="23166491"/>
          <a:ext cx="7084252" cy="467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FCD24E47-A227-C24E-80F5-0DC94D042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997298"/>
              </p:ext>
            </p:extLst>
          </p:nvPr>
        </p:nvGraphicFramePr>
        <p:xfrm>
          <a:off x="26269282" y="23258785"/>
          <a:ext cx="7843898" cy="467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B7D1490-FC66-F726-204E-B91006F00246}"/>
              </a:ext>
            </a:extLst>
          </p:cNvPr>
          <p:cNvSpPr txBox="1"/>
          <p:nvPr/>
        </p:nvSpPr>
        <p:spPr>
          <a:xfrm>
            <a:off x="18995754" y="14645373"/>
            <a:ext cx="40848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 Dioxide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76039B-1983-E7F4-94E5-1448BFB12AB4}"/>
              </a:ext>
            </a:extLst>
          </p:cNvPr>
          <p:cNvSpPr txBox="1"/>
          <p:nvPr/>
        </p:nvSpPr>
        <p:spPr>
          <a:xfrm>
            <a:off x="12407031" y="14624199"/>
            <a:ext cx="3355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Heteropoly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BF8C83-FA57-C94A-B0B5-65B5A298FEED}"/>
              </a:ext>
            </a:extLst>
          </p:cNvPr>
          <p:cNvSpPr txBox="1"/>
          <p:nvPr/>
        </p:nvSpPr>
        <p:spPr>
          <a:xfrm>
            <a:off x="28812286" y="6150170"/>
            <a:ext cx="4458413" cy="59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Test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6889</TotalTime>
  <Words>560</Words>
  <Application>Microsoft Macintosh PowerPoint</Application>
  <PresentationFormat>Custom</PresentationFormat>
  <Paragraphs>117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Waste to Wealth: Carbon Dioxide Conversion to Fuels Jaxon Boudreau, Dr. Nan Yi Chemical Engineering and Bioengineering,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jaxonboudreau2001@yahoo.com</cp:lastModifiedBy>
  <cp:revision>224</cp:revision>
  <dcterms:created xsi:type="dcterms:W3CDTF">2016-03-05T16:55:12Z</dcterms:created>
  <dcterms:modified xsi:type="dcterms:W3CDTF">2024-04-21T22:23:05Z</dcterms:modified>
</cp:coreProperties>
</file>