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43891200" cy="32918400"/>
  <p:notesSz cx="7010400" cy="92964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2" algn="l" defTabSz="457151" rtl="0" eaLnBrk="1" latinLnBrk="0" hangingPunct="1">
      <a:defRPr sz="1800" kern="1200">
        <a:solidFill>
          <a:schemeClr val="tx1"/>
        </a:solidFill>
        <a:latin typeface="+mn-lt"/>
        <a:ea typeface="+mn-ea"/>
        <a:cs typeface="+mn-cs"/>
      </a:defRPr>
    </a:lvl3pPr>
    <a:lvl4pPr marL="1371453" algn="l" defTabSz="457151" rtl="0" eaLnBrk="1" latinLnBrk="0" hangingPunct="1">
      <a:defRPr sz="1800" kern="1200">
        <a:solidFill>
          <a:schemeClr val="tx1"/>
        </a:solidFill>
        <a:latin typeface="+mn-lt"/>
        <a:ea typeface="+mn-ea"/>
        <a:cs typeface="+mn-cs"/>
      </a:defRPr>
    </a:lvl4pPr>
    <a:lvl5pPr marL="1828604" algn="l" defTabSz="457151" rtl="0" eaLnBrk="1" latinLnBrk="0" hangingPunct="1">
      <a:defRPr sz="1800" kern="1200">
        <a:solidFill>
          <a:schemeClr val="tx1"/>
        </a:solidFill>
        <a:latin typeface="+mn-lt"/>
        <a:ea typeface="+mn-ea"/>
        <a:cs typeface="+mn-cs"/>
      </a:defRPr>
    </a:lvl5pPr>
    <a:lvl6pPr marL="2285756" algn="l" defTabSz="457151" rtl="0" eaLnBrk="1" latinLnBrk="0" hangingPunct="1">
      <a:defRPr sz="1800" kern="1200">
        <a:solidFill>
          <a:schemeClr val="tx1"/>
        </a:solidFill>
        <a:latin typeface="+mn-lt"/>
        <a:ea typeface="+mn-ea"/>
        <a:cs typeface="+mn-cs"/>
      </a:defRPr>
    </a:lvl6pPr>
    <a:lvl7pPr marL="2742906" algn="l" defTabSz="457151" rtl="0" eaLnBrk="1" latinLnBrk="0" hangingPunct="1">
      <a:defRPr sz="1800" kern="1200">
        <a:solidFill>
          <a:schemeClr val="tx1"/>
        </a:solidFill>
        <a:latin typeface="+mn-lt"/>
        <a:ea typeface="+mn-ea"/>
        <a:cs typeface="+mn-cs"/>
      </a:defRPr>
    </a:lvl7pPr>
    <a:lvl8pPr marL="3200057" algn="l" defTabSz="457151" rtl="0" eaLnBrk="1" latinLnBrk="0" hangingPunct="1">
      <a:defRPr sz="1800" kern="1200">
        <a:solidFill>
          <a:schemeClr val="tx1"/>
        </a:solidFill>
        <a:latin typeface="+mn-lt"/>
        <a:ea typeface="+mn-ea"/>
        <a:cs typeface="+mn-cs"/>
      </a:defRPr>
    </a:lvl8pPr>
    <a:lvl9pPr marL="3657208"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7A6EBE-0150-7B99-F345-88FE3F1F0432}" name="Katherine Wieck" initials="KW" userId="S::kaw1060@wildcats.unh.edu::bece469f-8640-479a-8059-275828fce3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1D51"/>
    <a:srgbClr val="B4C7E7"/>
    <a:srgbClr val="004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43AFC-84D8-48B2-AB07-375D25394381}" v="30" dt="2024-04-18T22:59:19.508"/>
    <p1510:client id="{3A39B823-A695-8981-BE61-163B9754CE02}" v="40" dt="2024-04-18T18:38:47.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330"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cker Hadwen" userId="87861209-5122-46e9-8eef-ba5367f18cea" providerId="ADAL" clId="{34A43AFC-84D8-48B2-AB07-375D25394381}"/>
    <pc:docChg chg="modSld">
      <pc:chgData name="Tucker Hadwen" userId="87861209-5122-46e9-8eef-ba5367f18cea" providerId="ADAL" clId="{34A43AFC-84D8-48B2-AB07-375D25394381}" dt="2024-04-18T22:58:20.390" v="7"/>
      <pc:docMkLst>
        <pc:docMk/>
      </pc:docMkLst>
      <pc:sldChg chg="addSp modSp">
        <pc:chgData name="Tucker Hadwen" userId="87861209-5122-46e9-8eef-ba5367f18cea" providerId="ADAL" clId="{34A43AFC-84D8-48B2-AB07-375D25394381}" dt="2024-04-18T22:58:20.390" v="7"/>
        <pc:sldMkLst>
          <pc:docMk/>
          <pc:sldMk cId="3282738009" sldId="258"/>
        </pc:sldMkLst>
        <pc:graphicFrameChg chg="add mod">
          <ac:chgData name="Tucker Hadwen" userId="87861209-5122-46e9-8eef-ba5367f18cea" providerId="ADAL" clId="{34A43AFC-84D8-48B2-AB07-375D25394381}" dt="2024-04-18T22:56:26.299" v="4"/>
          <ac:graphicFrameMkLst>
            <pc:docMk/>
            <pc:sldMk cId="3282738009" sldId="258"/>
            <ac:graphicFrameMk id="13" creationId="{411460B9-9F9E-4936-BA7D-8929F54A11A2}"/>
          </ac:graphicFrameMkLst>
        </pc:graphicFrameChg>
        <pc:graphicFrameChg chg="mod">
          <ac:chgData name="Tucker Hadwen" userId="87861209-5122-46e9-8eef-ba5367f18cea" providerId="ADAL" clId="{34A43AFC-84D8-48B2-AB07-375D25394381}" dt="2024-04-18T22:58:20.390" v="7"/>
          <ac:graphicFrameMkLst>
            <pc:docMk/>
            <pc:sldMk cId="3282738009" sldId="258"/>
            <ac:graphicFrameMk id="34" creationId="{DFA33BCD-A0B3-48E9-8E00-7B137217906D}"/>
          </ac:graphicFrameMkLst>
        </pc:graphicFrameChg>
        <pc:graphicFrameChg chg="mod">
          <ac:chgData name="Tucker Hadwen" userId="87861209-5122-46e9-8eef-ba5367f18cea" providerId="ADAL" clId="{34A43AFC-84D8-48B2-AB07-375D25394381}" dt="2024-04-18T22:58:03.389" v="5"/>
          <ac:graphicFrameMkLst>
            <pc:docMk/>
            <pc:sldMk cId="3282738009" sldId="258"/>
            <ac:graphicFrameMk id="36" creationId="{69CB53B4-6BCB-323C-F8D5-04730596B0AC}"/>
          </ac:graphicFrameMkLst>
        </pc:graphicFrameChg>
      </pc:sldChg>
    </pc:docChg>
  </pc:docChgLst>
  <pc:docChgLst>
    <pc:chgData name="Kate Bowman" userId="S::kab1252@usnh.edu::2395b3f2-8a2d-4701-9acf-bd29a97aed0b" providerId="AD" clId="Web-{C0BADF12-57E3-7B47-4C06-4AC328F426CC}"/>
    <pc:docChg chg="modSld">
      <pc:chgData name="Kate Bowman" userId="S::kab1252@usnh.edu::2395b3f2-8a2d-4701-9acf-bd29a97aed0b" providerId="AD" clId="Web-{C0BADF12-57E3-7B47-4C06-4AC328F426CC}" dt="2024-03-10T19:47:01.342" v="1145" actId="20577"/>
      <pc:docMkLst>
        <pc:docMk/>
      </pc:docMkLst>
      <pc:sldChg chg="addSp delSp modSp">
        <pc:chgData name="Kate Bowman" userId="S::kab1252@usnh.edu::2395b3f2-8a2d-4701-9acf-bd29a97aed0b" providerId="AD" clId="Web-{C0BADF12-57E3-7B47-4C06-4AC328F426CC}" dt="2024-03-10T19:47:01.342" v="1145" actId="20577"/>
        <pc:sldMkLst>
          <pc:docMk/>
          <pc:sldMk cId="3282738009" sldId="258"/>
        </pc:sldMkLst>
        <pc:spChg chg="del">
          <ac:chgData name="Kate Bowman" userId="S::kab1252@usnh.edu::2395b3f2-8a2d-4701-9acf-bd29a97aed0b" providerId="AD" clId="Web-{C0BADF12-57E3-7B47-4C06-4AC328F426CC}" dt="2024-03-10T19:20:14.376" v="406"/>
          <ac:spMkLst>
            <pc:docMk/>
            <pc:sldMk cId="3282738009" sldId="258"/>
            <ac:spMk id="2" creationId="{DF20BE96-6220-F2AF-8015-8DA71FE1CEE1}"/>
          </ac:spMkLst>
        </pc:spChg>
        <pc:spChg chg="del">
          <ac:chgData name="Kate Bowman" userId="S::kab1252@usnh.edu::2395b3f2-8a2d-4701-9acf-bd29a97aed0b" providerId="AD" clId="Web-{C0BADF12-57E3-7B47-4C06-4AC328F426CC}" dt="2024-03-10T19:40:18.768" v="1032"/>
          <ac:spMkLst>
            <pc:docMk/>
            <pc:sldMk cId="3282738009" sldId="258"/>
            <ac:spMk id="3" creationId="{901A78A8-060B-C86B-EB63-8B0D2A8E2274}"/>
          </ac:spMkLst>
        </pc:spChg>
        <pc:spChg chg="add mod">
          <ac:chgData name="Kate Bowman" userId="S::kab1252@usnh.edu::2395b3f2-8a2d-4701-9acf-bd29a97aed0b" providerId="AD" clId="Web-{C0BADF12-57E3-7B47-4C06-4AC328F426CC}" dt="2024-03-10T19:12:46.098" v="144" actId="20577"/>
          <ac:spMkLst>
            <pc:docMk/>
            <pc:sldMk cId="3282738009" sldId="258"/>
            <ac:spMk id="8" creationId="{4A6FDA0C-19FF-7D9E-E5CD-A4A82BD709E1}"/>
          </ac:spMkLst>
        </pc:spChg>
        <pc:spChg chg="add mod">
          <ac:chgData name="Kate Bowman" userId="S::kab1252@usnh.edu::2395b3f2-8a2d-4701-9acf-bd29a97aed0b" providerId="AD" clId="Web-{C0BADF12-57E3-7B47-4C06-4AC328F426CC}" dt="2024-03-10T19:19:59.953" v="405" actId="1076"/>
          <ac:spMkLst>
            <pc:docMk/>
            <pc:sldMk cId="3282738009" sldId="258"/>
            <ac:spMk id="13" creationId="{EECA700D-C159-A29D-4425-67C8A71F0380}"/>
          </ac:spMkLst>
        </pc:spChg>
        <pc:spChg chg="add mod">
          <ac:chgData name="Kate Bowman" userId="S::kab1252@usnh.edu::2395b3f2-8a2d-4701-9acf-bd29a97aed0b" providerId="AD" clId="Web-{C0BADF12-57E3-7B47-4C06-4AC328F426CC}" dt="2024-03-10T19:41:05.160" v="1052" actId="20577"/>
          <ac:spMkLst>
            <pc:docMk/>
            <pc:sldMk cId="3282738009" sldId="258"/>
            <ac:spMk id="20" creationId="{2677BCC7-D161-4A1A-2492-6D013894DFE7}"/>
          </ac:spMkLst>
        </pc:spChg>
        <pc:spChg chg="add mod">
          <ac:chgData name="Kate Bowman" userId="S::kab1252@usnh.edu::2395b3f2-8a2d-4701-9acf-bd29a97aed0b" providerId="AD" clId="Web-{C0BADF12-57E3-7B47-4C06-4AC328F426CC}" dt="2024-03-10T19:47:01.342" v="1145" actId="20577"/>
          <ac:spMkLst>
            <pc:docMk/>
            <pc:sldMk cId="3282738009" sldId="258"/>
            <ac:spMk id="21" creationId="{F8EF43BC-349A-B41A-4966-DF94CABBF9B5}"/>
          </ac:spMkLst>
        </pc:spChg>
        <pc:spChg chg="del">
          <ac:chgData name="Kate Bowman" userId="S::kab1252@usnh.edu::2395b3f2-8a2d-4701-9acf-bd29a97aed0b" providerId="AD" clId="Web-{C0BADF12-57E3-7B47-4C06-4AC328F426CC}" dt="2024-03-10T19:12:53.504" v="145"/>
          <ac:spMkLst>
            <pc:docMk/>
            <pc:sldMk cId="3282738009" sldId="258"/>
            <ac:spMk id="34" creationId="{8BA55324-F1D3-CF12-DFFE-050210EA1C86}"/>
          </ac:spMkLst>
        </pc:spChg>
        <pc:spChg chg="del">
          <ac:chgData name="Kate Bowman" userId="S::kab1252@usnh.edu::2395b3f2-8a2d-4701-9acf-bd29a97aed0b" providerId="AD" clId="Web-{C0BADF12-57E3-7B47-4C06-4AC328F426CC}" dt="2024-03-10T19:18:06.356" v="339"/>
          <ac:spMkLst>
            <pc:docMk/>
            <pc:sldMk cId="3282738009" sldId="258"/>
            <ac:spMk id="38" creationId="{90BE201E-5041-88CE-F53E-5776251200D6}"/>
          </ac:spMkLst>
        </pc:spChg>
        <pc:spChg chg="mod">
          <ac:chgData name="Kate Bowman" userId="S::kab1252@usnh.edu::2395b3f2-8a2d-4701-9acf-bd29a97aed0b" providerId="AD" clId="Web-{C0BADF12-57E3-7B47-4C06-4AC328F426CC}" dt="2024-03-10T19:10:44.938" v="38" actId="20577"/>
          <ac:spMkLst>
            <pc:docMk/>
            <pc:sldMk cId="3282738009" sldId="258"/>
            <ac:spMk id="192" creationId="{167A5531-91A4-D7E2-3F8A-5BF04A88477E}"/>
          </ac:spMkLst>
        </pc:spChg>
        <pc:spChg chg="del">
          <ac:chgData name="Kate Bowman" userId="S::kab1252@usnh.edu::2395b3f2-8a2d-4701-9acf-bd29a97aed0b" providerId="AD" clId="Web-{C0BADF12-57E3-7B47-4C06-4AC328F426CC}" dt="2024-03-10T19:17:54.294" v="335"/>
          <ac:spMkLst>
            <pc:docMk/>
            <pc:sldMk cId="3282738009" sldId="258"/>
            <ac:spMk id="193" creationId="{98F3C815-F388-B0F0-B583-08E439EF91A8}"/>
          </ac:spMkLst>
        </pc:spChg>
        <pc:spChg chg="del">
          <ac:chgData name="Kate Bowman" userId="S::kab1252@usnh.edu::2395b3f2-8a2d-4701-9acf-bd29a97aed0b" providerId="AD" clId="Web-{C0BADF12-57E3-7B47-4C06-4AC328F426CC}" dt="2024-03-10T19:17:57.528" v="336"/>
          <ac:spMkLst>
            <pc:docMk/>
            <pc:sldMk cId="3282738009" sldId="258"/>
            <ac:spMk id="194" creationId="{58FB3221-CA49-935F-97D3-7A6926D685BC}"/>
          </ac:spMkLst>
        </pc:spChg>
        <pc:spChg chg="mod">
          <ac:chgData name="Kate Bowman" userId="S::kab1252@usnh.edu::2395b3f2-8a2d-4701-9acf-bd29a97aed0b" providerId="AD" clId="Web-{C0BADF12-57E3-7B47-4C06-4AC328F426CC}" dt="2024-03-10T19:19:41.187" v="396" actId="20577"/>
          <ac:spMkLst>
            <pc:docMk/>
            <pc:sldMk cId="3282738009" sldId="258"/>
            <ac:spMk id="195" creationId="{68F38029-99FD-8D1B-46F9-E12D28B972B5}"/>
          </ac:spMkLst>
        </pc:spChg>
        <pc:spChg chg="del">
          <ac:chgData name="Kate Bowman" userId="S::kab1252@usnh.edu::2395b3f2-8a2d-4701-9acf-bd29a97aed0b" providerId="AD" clId="Web-{C0BADF12-57E3-7B47-4C06-4AC328F426CC}" dt="2024-03-10T19:18:00.216" v="337"/>
          <ac:spMkLst>
            <pc:docMk/>
            <pc:sldMk cId="3282738009" sldId="258"/>
            <ac:spMk id="197" creationId="{1B44204B-CCA0-4AB2-B170-C1D2DE617499}"/>
          </ac:spMkLst>
        </pc:spChg>
        <pc:spChg chg="del">
          <ac:chgData name="Kate Bowman" userId="S::kab1252@usnh.edu::2395b3f2-8a2d-4701-9acf-bd29a97aed0b" providerId="AD" clId="Web-{C0BADF12-57E3-7B47-4C06-4AC328F426CC}" dt="2024-03-10T19:18:03.060" v="338"/>
          <ac:spMkLst>
            <pc:docMk/>
            <pc:sldMk cId="3282738009" sldId="258"/>
            <ac:spMk id="198" creationId="{117CF6B7-FF74-3D06-A408-641841F147B4}"/>
          </ac:spMkLst>
        </pc:spChg>
        <pc:spChg chg="mod">
          <ac:chgData name="Kate Bowman" userId="S::kab1252@usnh.edu::2395b3f2-8a2d-4701-9acf-bd29a97aed0b" providerId="AD" clId="Web-{C0BADF12-57E3-7B47-4C06-4AC328F426CC}" dt="2024-03-10T19:24:39.039" v="500" actId="20577"/>
          <ac:spMkLst>
            <pc:docMk/>
            <pc:sldMk cId="3282738009" sldId="258"/>
            <ac:spMk id="199" creationId="{13B5DC0E-0777-6BC1-63CB-3ACA3E6192B6}"/>
          </ac:spMkLst>
        </pc:spChg>
        <pc:spChg chg="del">
          <ac:chgData name="Kate Bowman" userId="S::kab1252@usnh.edu::2395b3f2-8a2d-4701-9acf-bd29a97aed0b" providerId="AD" clId="Web-{C0BADF12-57E3-7B47-4C06-4AC328F426CC}" dt="2024-03-10T19:23:10.068" v="494"/>
          <ac:spMkLst>
            <pc:docMk/>
            <pc:sldMk cId="3282738009" sldId="258"/>
            <ac:spMk id="200" creationId="{DD5EDD01-BDE6-5966-193C-93BE35706460}"/>
          </ac:spMkLst>
        </pc:spChg>
        <pc:spChg chg="del">
          <ac:chgData name="Kate Bowman" userId="S::kab1252@usnh.edu::2395b3f2-8a2d-4701-9acf-bd29a97aed0b" providerId="AD" clId="Web-{C0BADF12-57E3-7B47-4C06-4AC328F426CC}" dt="2024-03-10T19:20:31.032" v="410"/>
          <ac:spMkLst>
            <pc:docMk/>
            <pc:sldMk cId="3282738009" sldId="258"/>
            <ac:spMk id="208" creationId="{808936DE-1E90-AD25-7FC2-44C8E1A7A692}"/>
          </ac:spMkLst>
        </pc:spChg>
        <pc:spChg chg="del mod">
          <ac:chgData name="Kate Bowman" userId="S::kab1252@usnh.edu::2395b3f2-8a2d-4701-9acf-bd29a97aed0b" providerId="AD" clId="Web-{C0BADF12-57E3-7B47-4C06-4AC328F426CC}" dt="2024-03-10T19:20:24.782" v="409"/>
          <ac:spMkLst>
            <pc:docMk/>
            <pc:sldMk cId="3282738009" sldId="258"/>
            <ac:spMk id="232" creationId="{E23D223D-4B06-283F-064B-5AB8FDEDF658}"/>
          </ac:spMkLst>
        </pc:spChg>
        <pc:spChg chg="del">
          <ac:chgData name="Kate Bowman" userId="S::kab1252@usnh.edu::2395b3f2-8a2d-4701-9acf-bd29a97aed0b" providerId="AD" clId="Web-{C0BADF12-57E3-7B47-4C06-4AC328F426CC}" dt="2024-03-10T19:20:34.079" v="411"/>
          <ac:spMkLst>
            <pc:docMk/>
            <pc:sldMk cId="3282738009" sldId="258"/>
            <ac:spMk id="235" creationId="{09C3420A-14AE-E069-CC27-0D9CE65E5044}"/>
          </ac:spMkLst>
        </pc:spChg>
        <pc:spChg chg="mod">
          <ac:chgData name="Kate Bowman" userId="S::kab1252@usnh.edu::2395b3f2-8a2d-4701-9acf-bd29a97aed0b" providerId="AD" clId="Web-{C0BADF12-57E3-7B47-4C06-4AC328F426CC}" dt="2024-03-10T19:28:07.186" v="674" actId="20577"/>
          <ac:spMkLst>
            <pc:docMk/>
            <pc:sldMk cId="3282738009" sldId="258"/>
            <ac:spMk id="246" creationId="{AABD8ADB-AE62-7A48-3121-053C7365E584}"/>
          </ac:spMkLst>
        </pc:spChg>
        <pc:spChg chg="mod">
          <ac:chgData name="Kate Bowman" userId="S::kab1252@usnh.edu::2395b3f2-8a2d-4701-9acf-bd29a97aed0b" providerId="AD" clId="Web-{C0BADF12-57E3-7B47-4C06-4AC328F426CC}" dt="2024-03-10T19:25:59.291" v="546" actId="20577"/>
          <ac:spMkLst>
            <pc:docMk/>
            <pc:sldMk cId="3282738009" sldId="258"/>
            <ac:spMk id="249" creationId="{F238640D-763C-0FEE-030F-285786056F01}"/>
          </ac:spMkLst>
        </pc:spChg>
        <pc:spChg chg="mod">
          <ac:chgData name="Kate Bowman" userId="S::kab1252@usnh.edu::2395b3f2-8a2d-4701-9acf-bd29a97aed0b" providerId="AD" clId="Web-{C0BADF12-57E3-7B47-4C06-4AC328F426CC}" dt="2024-03-10T19:18:26.013" v="342" actId="1076"/>
          <ac:spMkLst>
            <pc:docMk/>
            <pc:sldMk cId="3282738009" sldId="258"/>
            <ac:spMk id="253" creationId="{3A77BE0F-096C-BD60-23A4-F0A30409F984}"/>
          </ac:spMkLst>
        </pc:spChg>
        <pc:spChg chg="mod">
          <ac:chgData name="Kate Bowman" userId="S::kab1252@usnh.edu::2395b3f2-8a2d-4701-9acf-bd29a97aed0b" providerId="AD" clId="Web-{C0BADF12-57E3-7B47-4C06-4AC328F426CC}" dt="2024-03-10T19:19:29.046" v="377" actId="20577"/>
          <ac:spMkLst>
            <pc:docMk/>
            <pc:sldMk cId="3282738009" sldId="258"/>
            <ac:spMk id="254" creationId="{936C3455-051F-373A-1519-39446517BD76}"/>
          </ac:spMkLst>
        </pc:spChg>
        <pc:spChg chg="del">
          <ac:chgData name="Kate Bowman" userId="S::kab1252@usnh.edu::2395b3f2-8a2d-4701-9acf-bd29a97aed0b" providerId="AD" clId="Web-{C0BADF12-57E3-7B47-4C06-4AC328F426CC}" dt="2024-03-10T19:16:50.307" v="319"/>
          <ac:spMkLst>
            <pc:docMk/>
            <pc:sldMk cId="3282738009" sldId="258"/>
            <ac:spMk id="255" creationId="{44720012-8C4C-4EEC-F15B-5E2C47503ECB}"/>
          </ac:spMkLst>
        </pc:spChg>
        <pc:spChg chg="del">
          <ac:chgData name="Kate Bowman" userId="S::kab1252@usnh.edu::2395b3f2-8a2d-4701-9acf-bd29a97aed0b" providerId="AD" clId="Web-{C0BADF12-57E3-7B47-4C06-4AC328F426CC}" dt="2024-03-10T19:16:53.214" v="320"/>
          <ac:spMkLst>
            <pc:docMk/>
            <pc:sldMk cId="3282738009" sldId="258"/>
            <ac:spMk id="256" creationId="{721B2378-6613-FB90-8498-644C82021682}"/>
          </ac:spMkLst>
        </pc:spChg>
        <pc:spChg chg="del">
          <ac:chgData name="Kate Bowman" userId="S::kab1252@usnh.edu::2395b3f2-8a2d-4701-9acf-bd29a97aed0b" providerId="AD" clId="Web-{C0BADF12-57E3-7B47-4C06-4AC328F426CC}" dt="2024-03-10T19:17:01.605" v="322"/>
          <ac:spMkLst>
            <pc:docMk/>
            <pc:sldMk cId="3282738009" sldId="258"/>
            <ac:spMk id="257" creationId="{92C081CE-61E1-5A6B-D50A-99C94056912A}"/>
          </ac:spMkLst>
        </pc:spChg>
        <pc:spChg chg="mod">
          <ac:chgData name="Kate Bowman" userId="S::kab1252@usnh.edu::2395b3f2-8a2d-4701-9acf-bd29a97aed0b" providerId="AD" clId="Web-{C0BADF12-57E3-7B47-4C06-4AC328F426CC}" dt="2024-03-10T19:45:04.073" v="1136" actId="20577"/>
          <ac:spMkLst>
            <pc:docMk/>
            <pc:sldMk cId="3282738009" sldId="258"/>
            <ac:spMk id="259" creationId="{05D3A6C8-E25D-D6A2-4CCB-365521CDD986}"/>
          </ac:spMkLst>
        </pc:spChg>
        <pc:spChg chg="del">
          <ac:chgData name="Kate Bowman" userId="S::kab1252@usnh.edu::2395b3f2-8a2d-4701-9acf-bd29a97aed0b" providerId="AD" clId="Web-{C0BADF12-57E3-7B47-4C06-4AC328F426CC}" dt="2024-03-10T19:16:56.276" v="321"/>
          <ac:spMkLst>
            <pc:docMk/>
            <pc:sldMk cId="3282738009" sldId="258"/>
            <ac:spMk id="260" creationId="{6571FFC1-4AAC-5B78-98DB-B2D6BC4B6A44}"/>
          </ac:spMkLst>
        </pc:spChg>
        <pc:spChg chg="mod">
          <ac:chgData name="Kate Bowman" userId="S::kab1252@usnh.edu::2395b3f2-8a2d-4701-9acf-bd29a97aed0b" providerId="AD" clId="Web-{C0BADF12-57E3-7B47-4C06-4AC328F426CC}" dt="2024-03-10T19:40:11.659" v="1031" actId="20577"/>
          <ac:spMkLst>
            <pc:docMk/>
            <pc:sldMk cId="3282738009" sldId="258"/>
            <ac:spMk id="261" creationId="{B54FC1F4-C647-C708-8344-85E3266E8A41}"/>
          </ac:spMkLst>
        </pc:spChg>
        <pc:spChg chg="mod">
          <ac:chgData name="Kate Bowman" userId="S::kab1252@usnh.edu::2395b3f2-8a2d-4701-9acf-bd29a97aed0b" providerId="AD" clId="Web-{C0BADF12-57E3-7B47-4C06-4AC328F426CC}" dt="2024-03-10T19:37:24.935" v="951" actId="20577"/>
          <ac:spMkLst>
            <pc:docMk/>
            <pc:sldMk cId="3282738009" sldId="258"/>
            <ac:spMk id="267" creationId="{56651D64-7FD7-CECB-759D-D67760258517}"/>
          </ac:spMkLst>
        </pc:spChg>
        <pc:graphicFrameChg chg="add del mod">
          <ac:chgData name="Kate Bowman" userId="S::kab1252@usnh.edu::2395b3f2-8a2d-4701-9acf-bd29a97aed0b" providerId="AD" clId="Web-{C0BADF12-57E3-7B47-4C06-4AC328F426CC}" dt="2024-03-10T19:30:54.300" v="684"/>
          <ac:graphicFrameMkLst>
            <pc:docMk/>
            <pc:sldMk cId="3282738009" sldId="258"/>
            <ac:graphicFrameMk id="15" creationId="{DFA33BCD-A0B3-48E9-8E00-7B137217906D}"/>
          </ac:graphicFrameMkLst>
        </pc:graphicFrameChg>
        <pc:graphicFrameChg chg="add mod">
          <ac:chgData name="Kate Bowman" userId="S::kab1252@usnh.edu::2395b3f2-8a2d-4701-9acf-bd29a97aed0b" providerId="AD" clId="Web-{C0BADF12-57E3-7B47-4C06-4AC328F426CC}" dt="2024-03-10T19:31:57.708" v="697" actId="1076"/>
          <ac:graphicFrameMkLst>
            <pc:docMk/>
            <pc:sldMk cId="3282738009" sldId="258"/>
            <ac:graphicFrameMk id="17" creationId="{DFA33BCD-A0B3-48E9-8E00-7B137217906D}"/>
          </ac:graphicFrameMkLst>
        </pc:graphicFrameChg>
        <pc:graphicFrameChg chg="add mod">
          <ac:chgData name="Kate Bowman" userId="S::kab1252@usnh.edu::2395b3f2-8a2d-4701-9acf-bd29a97aed0b" providerId="AD" clId="Web-{C0BADF12-57E3-7B47-4C06-4AC328F426CC}" dt="2024-03-10T19:37:33.154" v="952" actId="14100"/>
          <ac:graphicFrameMkLst>
            <pc:docMk/>
            <pc:sldMk cId="3282738009" sldId="258"/>
            <ac:graphicFrameMk id="18" creationId="{9848DDC4-343C-7181-E2F1-553491EA8F2C}"/>
          </ac:graphicFrameMkLst>
        </pc:graphicFrameChg>
        <pc:graphicFrameChg chg="del">
          <ac:chgData name="Kate Bowman" userId="S::kab1252@usnh.edu::2395b3f2-8a2d-4701-9acf-bd29a97aed0b" providerId="AD" clId="Web-{C0BADF12-57E3-7B47-4C06-4AC328F426CC}" dt="2024-03-10T19:20:39.173" v="412"/>
          <ac:graphicFrameMkLst>
            <pc:docMk/>
            <pc:sldMk cId="3282738009" sldId="258"/>
            <ac:graphicFrameMk id="203" creationId="{88DF7121-267F-A07C-A4F8-DFBB49CBF1A5}"/>
          </ac:graphicFrameMkLst>
        </pc:graphicFrameChg>
        <pc:picChg chg="del">
          <ac:chgData name="Kate Bowman" userId="S::kab1252@usnh.edu::2395b3f2-8a2d-4701-9acf-bd29a97aed0b" providerId="AD" clId="Web-{C0BADF12-57E3-7B47-4C06-4AC328F426CC}" dt="2024-03-10T19:29:50.579" v="675"/>
          <ac:picMkLst>
            <pc:docMk/>
            <pc:sldMk cId="3282738009" sldId="258"/>
            <ac:picMk id="9" creationId="{2704D997-0308-0D82-2DA3-5DCDFCF47A6B}"/>
          </ac:picMkLst>
        </pc:picChg>
        <pc:picChg chg="del">
          <ac:chgData name="Kate Bowman" userId="S::kab1252@usnh.edu::2395b3f2-8a2d-4701-9acf-bd29a97aed0b" providerId="AD" clId="Web-{C0BADF12-57E3-7B47-4C06-4AC328F426CC}" dt="2024-03-10T19:37:40.795" v="953"/>
          <ac:picMkLst>
            <pc:docMk/>
            <pc:sldMk cId="3282738009" sldId="258"/>
            <ac:picMk id="12" creationId="{8206DFDA-89F5-ECF6-AD02-18522F100199}"/>
          </ac:picMkLst>
        </pc:picChg>
        <pc:picChg chg="del">
          <ac:chgData name="Kate Bowman" userId="S::kab1252@usnh.edu::2395b3f2-8a2d-4701-9acf-bd29a97aed0b" providerId="AD" clId="Web-{C0BADF12-57E3-7B47-4C06-4AC328F426CC}" dt="2024-03-10T19:36:15.996" v="906"/>
          <ac:picMkLst>
            <pc:docMk/>
            <pc:sldMk cId="3282738009" sldId="258"/>
            <ac:picMk id="19" creationId="{22759D37-630A-E24F-13BC-5891165BEA68}"/>
          </ac:picMkLst>
        </pc:picChg>
        <pc:picChg chg="del">
          <ac:chgData name="Kate Bowman" userId="S::kab1252@usnh.edu::2395b3f2-8a2d-4701-9acf-bd29a97aed0b" providerId="AD" clId="Web-{C0BADF12-57E3-7B47-4C06-4AC328F426CC}" dt="2024-03-10T19:20:19.298" v="407"/>
          <ac:picMkLst>
            <pc:docMk/>
            <pc:sldMk cId="3282738009" sldId="258"/>
            <ac:picMk id="25" creationId="{44E6CDCA-79BA-6E4D-9777-A4F9B60D8755}"/>
          </ac:picMkLst>
        </pc:picChg>
        <pc:picChg chg="del">
          <ac:chgData name="Kate Bowman" userId="S::kab1252@usnh.edu::2395b3f2-8a2d-4701-9acf-bd29a97aed0b" providerId="AD" clId="Web-{C0BADF12-57E3-7B47-4C06-4AC328F426CC}" dt="2024-03-10T19:12:05.721" v="116"/>
          <ac:picMkLst>
            <pc:docMk/>
            <pc:sldMk cId="3282738009" sldId="258"/>
            <ac:picMk id="31" creationId="{EBA31D83-BD5F-4B31-54E6-2523FEA8484D}"/>
          </ac:picMkLst>
        </pc:picChg>
        <pc:cxnChg chg="del">
          <ac:chgData name="Kate Bowman" userId="S::kab1252@usnh.edu::2395b3f2-8a2d-4701-9acf-bd29a97aed0b" providerId="AD" clId="Web-{C0BADF12-57E3-7B47-4C06-4AC328F426CC}" dt="2024-03-10T19:18:09.028" v="340"/>
          <ac:cxnSpMkLst>
            <pc:docMk/>
            <pc:sldMk cId="3282738009" sldId="258"/>
            <ac:cxnSpMk id="243" creationId="{F8B35922-7BA5-33AF-2C37-C7EFA603B035}"/>
          </ac:cxnSpMkLst>
        </pc:cxnChg>
      </pc:sldChg>
    </pc:docChg>
  </pc:docChgLst>
  <pc:docChgLst>
    <pc:chgData name="Kate Bowman" userId="S::kab1252@usnh.edu::2395b3f2-8a2d-4701-9acf-bd29a97aed0b" providerId="AD" clId="Web-{796F9FDF-D9AB-F054-26C0-8B3C67A14E06}"/>
    <pc:docChg chg="modSld">
      <pc:chgData name="Kate Bowman" userId="S::kab1252@usnh.edu::2395b3f2-8a2d-4701-9acf-bd29a97aed0b" providerId="AD" clId="Web-{796F9FDF-D9AB-F054-26C0-8B3C67A14E06}" dt="2024-02-06T21:41:53.817" v="119" actId="20577"/>
      <pc:docMkLst>
        <pc:docMk/>
      </pc:docMkLst>
      <pc:sldChg chg="addSp delSp modSp">
        <pc:chgData name="Kate Bowman" userId="S::kab1252@usnh.edu::2395b3f2-8a2d-4701-9acf-bd29a97aed0b" providerId="AD" clId="Web-{796F9FDF-D9AB-F054-26C0-8B3C67A14E06}" dt="2024-02-06T21:41:53.817" v="119" actId="20577"/>
        <pc:sldMkLst>
          <pc:docMk/>
          <pc:sldMk cId="3282738009" sldId="258"/>
        </pc:sldMkLst>
        <pc:spChg chg="mod">
          <ac:chgData name="Kate Bowman" userId="S::kab1252@usnh.edu::2395b3f2-8a2d-4701-9acf-bd29a97aed0b" providerId="AD" clId="Web-{796F9FDF-D9AB-F054-26C0-8B3C67A14E06}" dt="2024-02-06T21:38:39.482" v="86" actId="20577"/>
          <ac:spMkLst>
            <pc:docMk/>
            <pc:sldMk cId="3282738009" sldId="258"/>
            <ac:spMk id="5" creationId="{B75427E6-EFC7-B000-51FF-EC644E62965C}"/>
          </ac:spMkLst>
        </pc:spChg>
        <pc:spChg chg="mod">
          <ac:chgData name="Kate Bowman" userId="S::kab1252@usnh.edu::2395b3f2-8a2d-4701-9acf-bd29a97aed0b" providerId="AD" clId="Web-{796F9FDF-D9AB-F054-26C0-8B3C67A14E06}" dt="2024-02-06T21:37:02.275" v="31" actId="20577"/>
          <ac:spMkLst>
            <pc:docMk/>
            <pc:sldMk cId="3282738009" sldId="258"/>
            <ac:spMk id="6" creationId="{7BD27CEA-E8F4-A2E8-5988-96239021690E}"/>
          </ac:spMkLst>
        </pc:spChg>
        <pc:spChg chg="add del mod">
          <ac:chgData name="Kate Bowman" userId="S::kab1252@usnh.edu::2395b3f2-8a2d-4701-9acf-bd29a97aed0b" providerId="AD" clId="Web-{796F9FDF-D9AB-F054-26C0-8B3C67A14E06}" dt="2024-02-06T21:41:53.817" v="119" actId="20577"/>
          <ac:spMkLst>
            <pc:docMk/>
            <pc:sldMk cId="3282738009" sldId="258"/>
            <ac:spMk id="199" creationId="{13B5DC0E-0777-6BC1-63CB-3ACA3E6192B6}"/>
          </ac:spMkLst>
        </pc:spChg>
        <pc:spChg chg="add del">
          <ac:chgData name="Kate Bowman" userId="S::kab1252@usnh.edu::2395b3f2-8a2d-4701-9acf-bd29a97aed0b" providerId="AD" clId="Web-{796F9FDF-D9AB-F054-26C0-8B3C67A14E06}" dt="2024-02-06T21:41:45.004" v="114"/>
          <ac:spMkLst>
            <pc:docMk/>
            <pc:sldMk cId="3282738009" sldId="258"/>
            <ac:spMk id="200" creationId="{DD5EDD01-BDE6-5966-193C-93BE35706460}"/>
          </ac:spMkLst>
        </pc:spChg>
        <pc:spChg chg="add del">
          <ac:chgData name="Kate Bowman" userId="S::kab1252@usnh.edu::2395b3f2-8a2d-4701-9acf-bd29a97aed0b" providerId="AD" clId="Web-{796F9FDF-D9AB-F054-26C0-8B3C67A14E06}" dt="2024-02-06T21:41:28.300" v="110"/>
          <ac:spMkLst>
            <pc:docMk/>
            <pc:sldMk cId="3282738009" sldId="258"/>
            <ac:spMk id="201" creationId="{03D1A350-C9B3-3C50-DC1D-76A5FAF4C3BD}"/>
          </ac:spMkLst>
        </pc:spChg>
        <pc:spChg chg="add del">
          <ac:chgData name="Kate Bowman" userId="S::kab1252@usnh.edu::2395b3f2-8a2d-4701-9acf-bd29a97aed0b" providerId="AD" clId="Web-{796F9FDF-D9AB-F054-26C0-8B3C67A14E06}" dt="2024-02-06T21:41:15.941" v="107"/>
          <ac:spMkLst>
            <pc:docMk/>
            <pc:sldMk cId="3282738009" sldId="258"/>
            <ac:spMk id="202" creationId="{5F9F7079-0D40-BEAF-D6E6-FBEBDCC6FA2C}"/>
          </ac:spMkLst>
        </pc:spChg>
        <pc:spChg chg="add del mod">
          <ac:chgData name="Kate Bowman" userId="S::kab1252@usnh.edu::2395b3f2-8a2d-4701-9acf-bd29a97aed0b" providerId="AD" clId="Web-{796F9FDF-D9AB-F054-26C0-8B3C67A14E06}" dt="2024-02-06T21:41:36.629" v="112" actId="20577"/>
          <ac:spMkLst>
            <pc:docMk/>
            <pc:sldMk cId="3282738009" sldId="258"/>
            <ac:spMk id="235" creationId="{09C3420A-14AE-E069-CC27-0D9CE65E5044}"/>
          </ac:spMkLst>
        </pc:spChg>
        <pc:graphicFrameChg chg="add del modGraphic">
          <ac:chgData name="Kate Bowman" userId="S::kab1252@usnh.edu::2395b3f2-8a2d-4701-9acf-bd29a97aed0b" providerId="AD" clId="Web-{796F9FDF-D9AB-F054-26C0-8B3C67A14E06}" dt="2024-02-06T21:41:24.238" v="109"/>
          <ac:graphicFrameMkLst>
            <pc:docMk/>
            <pc:sldMk cId="3282738009" sldId="258"/>
            <ac:graphicFrameMk id="203" creationId="{88DF7121-267F-A07C-A4F8-DFBB49CBF1A5}"/>
          </ac:graphicFrameMkLst>
        </pc:graphicFrameChg>
        <pc:picChg chg="add del">
          <ac:chgData name="Kate Bowman" userId="S::kab1252@usnh.edu::2395b3f2-8a2d-4701-9acf-bd29a97aed0b" providerId="AD" clId="Web-{796F9FDF-D9AB-F054-26C0-8B3C67A14E06}" dt="2024-02-06T21:41:40.863" v="113"/>
          <ac:picMkLst>
            <pc:docMk/>
            <pc:sldMk cId="3282738009" sldId="258"/>
            <ac:picMk id="25" creationId="{44E6CDCA-79BA-6E4D-9777-A4F9B60D8755}"/>
          </ac:picMkLst>
        </pc:picChg>
      </pc:sldChg>
    </pc:docChg>
  </pc:docChgLst>
  <pc:docChgLst>
    <pc:chgData name="Kate Bowman" userId="S::kab1252@usnh.edu::2395b3f2-8a2d-4701-9acf-bd29a97aed0b" providerId="AD" clId="Web-{BFA6FD2B-7295-D9E1-0C74-08BB9BFD120C}"/>
    <pc:docChg chg="modSld">
      <pc:chgData name="Kate Bowman" userId="S::kab1252@usnh.edu::2395b3f2-8a2d-4701-9acf-bd29a97aed0b" providerId="AD" clId="Web-{BFA6FD2B-7295-D9E1-0C74-08BB9BFD120C}" dt="2024-04-06T14:26:20.876" v="1052" actId="1076"/>
      <pc:docMkLst>
        <pc:docMk/>
      </pc:docMkLst>
      <pc:sldChg chg="addSp delSp modSp">
        <pc:chgData name="Kate Bowman" userId="S::kab1252@usnh.edu::2395b3f2-8a2d-4701-9acf-bd29a97aed0b" providerId="AD" clId="Web-{BFA6FD2B-7295-D9E1-0C74-08BB9BFD120C}" dt="2024-04-06T14:26:20.876" v="1052" actId="1076"/>
        <pc:sldMkLst>
          <pc:docMk/>
          <pc:sldMk cId="3282738009" sldId="258"/>
        </pc:sldMkLst>
        <pc:spChg chg="add mod">
          <ac:chgData name="Kate Bowman" userId="S::kab1252@usnh.edu::2395b3f2-8a2d-4701-9acf-bd29a97aed0b" providerId="AD" clId="Web-{BFA6FD2B-7295-D9E1-0C74-08BB9BFD120C}" dt="2024-04-06T14:12:48.484" v="494" actId="1076"/>
          <ac:spMkLst>
            <pc:docMk/>
            <pc:sldMk cId="3282738009" sldId="258"/>
            <ac:spMk id="13" creationId="{80B44036-26F8-3B36-9E35-AE5C68BA27B3}"/>
          </ac:spMkLst>
        </pc:spChg>
        <pc:spChg chg="del">
          <ac:chgData name="Kate Bowman" userId="S::kab1252@usnh.edu::2395b3f2-8a2d-4701-9acf-bd29a97aed0b" providerId="AD" clId="Web-{BFA6FD2B-7295-D9E1-0C74-08BB9BFD120C}" dt="2024-04-06T13:56:15.084" v="189"/>
          <ac:spMkLst>
            <pc:docMk/>
            <pc:sldMk cId="3282738009" sldId="258"/>
            <ac:spMk id="15" creationId="{5291D68B-19CC-F340-8767-65232668ACAF}"/>
          </ac:spMkLst>
        </pc:spChg>
        <pc:spChg chg="add mod">
          <ac:chgData name="Kate Bowman" userId="S::kab1252@usnh.edu::2395b3f2-8a2d-4701-9acf-bd29a97aed0b" providerId="AD" clId="Web-{BFA6FD2B-7295-D9E1-0C74-08BB9BFD120C}" dt="2024-04-06T14:09:26.804" v="470" actId="20577"/>
          <ac:spMkLst>
            <pc:docMk/>
            <pc:sldMk cId="3282738009" sldId="258"/>
            <ac:spMk id="19" creationId="{D66BC97C-F3FA-341F-5C3B-C892A0013415}"/>
          </ac:spMkLst>
        </pc:spChg>
        <pc:spChg chg="add mod">
          <ac:chgData name="Kate Bowman" userId="S::kab1252@usnh.edu::2395b3f2-8a2d-4701-9acf-bd29a97aed0b" providerId="AD" clId="Web-{BFA6FD2B-7295-D9E1-0C74-08BB9BFD120C}" dt="2024-04-06T14:12:12.216" v="489" actId="1076"/>
          <ac:spMkLst>
            <pc:docMk/>
            <pc:sldMk cId="3282738009" sldId="258"/>
            <ac:spMk id="21" creationId="{8FE2165E-6560-4FA1-7E45-E234A04515AE}"/>
          </ac:spMkLst>
        </pc:spChg>
        <pc:spChg chg="mod">
          <ac:chgData name="Kate Bowman" userId="S::kab1252@usnh.edu::2395b3f2-8a2d-4701-9acf-bd29a97aed0b" providerId="AD" clId="Web-{BFA6FD2B-7295-D9E1-0C74-08BB9BFD120C}" dt="2024-04-06T14:00:21.313" v="257" actId="20577"/>
          <ac:spMkLst>
            <pc:docMk/>
            <pc:sldMk cId="3282738009" sldId="258"/>
            <ac:spMk id="22" creationId="{2FB2A20D-1341-1D80-F976-E3E2E3B2F491}"/>
          </ac:spMkLst>
        </pc:spChg>
        <pc:spChg chg="mod">
          <ac:chgData name="Kate Bowman" userId="S::kab1252@usnh.edu::2395b3f2-8a2d-4701-9acf-bd29a97aed0b" providerId="AD" clId="Web-{BFA6FD2B-7295-D9E1-0C74-08BB9BFD120C}" dt="2024-04-06T13:56:42.851" v="190" actId="1076"/>
          <ac:spMkLst>
            <pc:docMk/>
            <pc:sldMk cId="3282738009" sldId="258"/>
            <ac:spMk id="23" creationId="{0D89B9E9-8EBE-DBAC-7690-5AD2D179162F}"/>
          </ac:spMkLst>
        </pc:spChg>
        <pc:spChg chg="add mod">
          <ac:chgData name="Kate Bowman" userId="S::kab1252@usnh.edu::2395b3f2-8a2d-4701-9acf-bd29a97aed0b" providerId="AD" clId="Web-{BFA6FD2B-7295-D9E1-0C74-08BB9BFD120C}" dt="2024-04-06T14:17:11.510" v="613" actId="1076"/>
          <ac:spMkLst>
            <pc:docMk/>
            <pc:sldMk cId="3282738009" sldId="258"/>
            <ac:spMk id="29" creationId="{C6AAFBBD-04B4-9389-9052-C696BB547CF1}"/>
          </ac:spMkLst>
        </pc:spChg>
        <pc:spChg chg="add mod">
          <ac:chgData name="Kate Bowman" userId="S::kab1252@usnh.edu::2395b3f2-8a2d-4701-9acf-bd29a97aed0b" providerId="AD" clId="Web-{BFA6FD2B-7295-D9E1-0C74-08BB9BFD120C}" dt="2024-04-06T14:26:17.188" v="1051" actId="1076"/>
          <ac:spMkLst>
            <pc:docMk/>
            <pc:sldMk cId="3282738009" sldId="258"/>
            <ac:spMk id="30" creationId="{14CA491D-0BF5-5CF1-52E6-26F7F2D7D1FC}"/>
          </ac:spMkLst>
        </pc:spChg>
        <pc:spChg chg="add del">
          <ac:chgData name="Kate Bowman" userId="S::kab1252@usnh.edu::2395b3f2-8a2d-4701-9acf-bd29a97aed0b" providerId="AD" clId="Web-{BFA6FD2B-7295-D9E1-0C74-08BB9BFD120C}" dt="2024-04-06T14:20:15.939" v="643"/>
          <ac:spMkLst>
            <pc:docMk/>
            <pc:sldMk cId="3282738009" sldId="258"/>
            <ac:spMk id="31" creationId="{1AF57F41-0EA4-7215-B837-53D596C27FB4}"/>
          </ac:spMkLst>
        </pc:spChg>
        <pc:spChg chg="add mod">
          <ac:chgData name="Kate Bowman" userId="S::kab1252@usnh.edu::2395b3f2-8a2d-4701-9acf-bd29a97aed0b" providerId="AD" clId="Web-{BFA6FD2B-7295-D9E1-0C74-08BB9BFD120C}" dt="2024-04-06T14:26:20.876" v="1052" actId="1076"/>
          <ac:spMkLst>
            <pc:docMk/>
            <pc:sldMk cId="3282738009" sldId="258"/>
            <ac:spMk id="32" creationId="{9BDC94F7-DC8F-FB26-7C14-0B0AA22B65B9}"/>
          </ac:spMkLst>
        </pc:spChg>
        <pc:spChg chg="mod">
          <ac:chgData name="Kate Bowman" userId="S::kab1252@usnh.edu::2395b3f2-8a2d-4701-9acf-bd29a97aed0b" providerId="AD" clId="Web-{BFA6FD2B-7295-D9E1-0C74-08BB9BFD120C}" dt="2024-04-06T14:12:28.842" v="491" actId="14100"/>
          <ac:spMkLst>
            <pc:docMk/>
            <pc:sldMk cId="3282738009" sldId="258"/>
            <ac:spMk id="210" creationId="{C936DF50-9358-7C0F-E501-CD48630CBEA1}"/>
          </ac:spMkLst>
        </pc:spChg>
        <pc:spChg chg="mod">
          <ac:chgData name="Kate Bowman" userId="S::kab1252@usnh.edu::2395b3f2-8a2d-4701-9acf-bd29a97aed0b" providerId="AD" clId="Web-{BFA6FD2B-7295-D9E1-0C74-08BB9BFD120C}" dt="2024-04-06T13:52:54.977" v="37" actId="1076"/>
          <ac:spMkLst>
            <pc:docMk/>
            <pc:sldMk cId="3282738009" sldId="258"/>
            <ac:spMk id="222" creationId="{7F6F0B25-A3D5-EC58-C5A5-EC9C5FA481A1}"/>
          </ac:spMkLst>
        </pc:spChg>
        <pc:spChg chg="mod">
          <ac:chgData name="Kate Bowman" userId="S::kab1252@usnh.edu::2395b3f2-8a2d-4701-9acf-bd29a97aed0b" providerId="AD" clId="Web-{BFA6FD2B-7295-D9E1-0C74-08BB9BFD120C}" dt="2024-04-06T14:08:33.786" v="460" actId="1076"/>
          <ac:spMkLst>
            <pc:docMk/>
            <pc:sldMk cId="3282738009" sldId="258"/>
            <ac:spMk id="223" creationId="{D9BA30B3-CA9F-01D6-833B-A27394535D83}"/>
          </ac:spMkLst>
        </pc:spChg>
        <pc:spChg chg="mod">
          <ac:chgData name="Kate Bowman" userId="S::kab1252@usnh.edu::2395b3f2-8a2d-4701-9acf-bd29a97aed0b" providerId="AD" clId="Web-{BFA6FD2B-7295-D9E1-0C74-08BB9BFD120C}" dt="2024-04-06T14:11:40.309" v="482" actId="1076"/>
          <ac:spMkLst>
            <pc:docMk/>
            <pc:sldMk cId="3282738009" sldId="258"/>
            <ac:spMk id="261" creationId="{B54FC1F4-C647-C708-8344-85E3266E8A41}"/>
          </ac:spMkLst>
        </pc:spChg>
        <pc:spChg chg="mod">
          <ac:chgData name="Kate Bowman" userId="S::kab1252@usnh.edu::2395b3f2-8a2d-4701-9acf-bd29a97aed0b" providerId="AD" clId="Web-{BFA6FD2B-7295-D9E1-0C74-08BB9BFD120C}" dt="2024-04-06T14:17:49.855" v="618" actId="20577"/>
          <ac:spMkLst>
            <pc:docMk/>
            <pc:sldMk cId="3282738009" sldId="258"/>
            <ac:spMk id="262" creationId="{D9B80B60-0FF5-FDBB-4F78-613D2C27EDAB}"/>
          </ac:spMkLst>
        </pc:spChg>
        <pc:spChg chg="mod">
          <ac:chgData name="Kate Bowman" userId="S::kab1252@usnh.edu::2395b3f2-8a2d-4701-9acf-bd29a97aed0b" providerId="AD" clId="Web-{BFA6FD2B-7295-D9E1-0C74-08BB9BFD120C}" dt="2024-04-06T14:18:04.184" v="619" actId="1076"/>
          <ac:spMkLst>
            <pc:docMk/>
            <pc:sldMk cId="3282738009" sldId="258"/>
            <ac:spMk id="264" creationId="{007E81AC-A7A5-B6BA-6695-3CC34777BE53}"/>
          </ac:spMkLst>
        </pc:spChg>
        <pc:spChg chg="mod">
          <ac:chgData name="Kate Bowman" userId="S::kab1252@usnh.edu::2395b3f2-8a2d-4701-9acf-bd29a97aed0b" providerId="AD" clId="Web-{BFA6FD2B-7295-D9E1-0C74-08BB9BFD120C}" dt="2024-04-06T14:11:25.668" v="479" actId="1076"/>
          <ac:spMkLst>
            <pc:docMk/>
            <pc:sldMk cId="3282738009" sldId="258"/>
            <ac:spMk id="267" creationId="{56651D64-7FD7-CECB-759D-D67760258517}"/>
          </ac:spMkLst>
        </pc:spChg>
        <pc:graphicFrameChg chg="mod">
          <ac:chgData name="Kate Bowman" userId="S::kab1252@usnh.edu::2395b3f2-8a2d-4701-9acf-bd29a97aed0b" providerId="AD" clId="Web-{BFA6FD2B-7295-D9E1-0C74-08BB9BFD120C}" dt="2024-04-06T14:13:02.015" v="495" actId="14100"/>
          <ac:graphicFrameMkLst>
            <pc:docMk/>
            <pc:sldMk cId="3282738009" sldId="258"/>
            <ac:graphicFrameMk id="12" creationId="{88EEF1CF-FEE2-8EF6-1164-8F2FA0AA4C9F}"/>
          </ac:graphicFrameMkLst>
        </pc:graphicFrameChg>
        <pc:graphicFrameChg chg="mod">
          <ac:chgData name="Kate Bowman" userId="S::kab1252@usnh.edu::2395b3f2-8a2d-4701-9acf-bd29a97aed0b" providerId="AD" clId="Web-{BFA6FD2B-7295-D9E1-0C74-08BB9BFD120C}" dt="2024-04-06T14:12:16.592" v="490" actId="1076"/>
          <ac:graphicFrameMkLst>
            <pc:docMk/>
            <pc:sldMk cId="3282738009" sldId="258"/>
            <ac:graphicFrameMk id="14" creationId="{69CB53B4-6BCB-323C-F8D5-04730596B0AC}"/>
          </ac:graphicFrameMkLst>
        </pc:graphicFrameChg>
        <pc:graphicFrameChg chg="mod">
          <ac:chgData name="Kate Bowman" userId="S::kab1252@usnh.edu::2395b3f2-8a2d-4701-9acf-bd29a97aed0b" providerId="AD" clId="Web-{BFA6FD2B-7295-D9E1-0C74-08BB9BFD120C}" dt="2024-04-06T14:11:34.512" v="481" actId="14100"/>
          <ac:graphicFrameMkLst>
            <pc:docMk/>
            <pc:sldMk cId="3282738009" sldId="258"/>
            <ac:graphicFrameMk id="17" creationId="{DFA33BCD-A0B3-48E9-8E00-7B137217906D}"/>
          </ac:graphicFrameMkLst>
        </pc:graphicFrameChg>
        <pc:graphicFrameChg chg="mod">
          <ac:chgData name="Kate Bowman" userId="S::kab1252@usnh.edu::2395b3f2-8a2d-4701-9acf-bd29a97aed0b" providerId="AD" clId="Web-{BFA6FD2B-7295-D9E1-0C74-08BB9BFD120C}" dt="2024-04-06T14:13:22.610" v="496" actId="1076"/>
          <ac:graphicFrameMkLst>
            <pc:docMk/>
            <pc:sldMk cId="3282738009" sldId="258"/>
            <ac:graphicFrameMk id="18" creationId="{9848DDC4-343C-7181-E2F1-553491EA8F2C}"/>
          </ac:graphicFrameMkLst>
        </pc:graphicFrameChg>
        <pc:picChg chg="mod modCrop">
          <ac:chgData name="Kate Bowman" userId="S::kab1252@usnh.edu::2395b3f2-8a2d-4701-9acf-bd29a97aed0b" providerId="AD" clId="Web-{BFA6FD2B-7295-D9E1-0C74-08BB9BFD120C}" dt="2024-04-06T14:03:08.007" v="351" actId="1076"/>
          <ac:picMkLst>
            <pc:docMk/>
            <pc:sldMk cId="3282738009" sldId="258"/>
            <ac:picMk id="3" creationId="{60DDEDC9-5EA3-8FB2-2A0F-5586C13B8792}"/>
          </ac:picMkLst>
        </pc:picChg>
        <pc:picChg chg="mod modCrop">
          <ac:chgData name="Kate Bowman" userId="S::kab1252@usnh.edu::2395b3f2-8a2d-4701-9acf-bd29a97aed0b" providerId="AD" clId="Web-{BFA6FD2B-7295-D9E1-0C74-08BB9BFD120C}" dt="2024-04-06T14:17:07.385" v="612" actId="1076"/>
          <ac:picMkLst>
            <pc:docMk/>
            <pc:sldMk cId="3282738009" sldId="258"/>
            <ac:picMk id="8" creationId="{E71A2234-8802-76D5-123C-AA0A1431C834}"/>
          </ac:picMkLst>
        </pc:picChg>
        <pc:picChg chg="add mod modCrop">
          <ac:chgData name="Kate Bowman" userId="S::kab1252@usnh.edu::2395b3f2-8a2d-4701-9acf-bd29a97aed0b" providerId="AD" clId="Web-{BFA6FD2B-7295-D9E1-0C74-08BB9BFD120C}" dt="2024-04-06T13:50:26.502" v="23" actId="14100"/>
          <ac:picMkLst>
            <pc:docMk/>
            <pc:sldMk cId="3282738009" sldId="258"/>
            <ac:picMk id="9" creationId="{9C214684-1213-6086-9C75-E09177EF523F}"/>
          </ac:picMkLst>
        </pc:picChg>
        <pc:picChg chg="mod modCrop">
          <ac:chgData name="Kate Bowman" userId="S::kab1252@usnh.edu::2395b3f2-8a2d-4701-9acf-bd29a97aed0b" providerId="AD" clId="Web-{BFA6FD2B-7295-D9E1-0C74-08BB9BFD120C}" dt="2024-04-06T13:49:50.829" v="22" actId="1076"/>
          <ac:picMkLst>
            <pc:docMk/>
            <pc:sldMk cId="3282738009" sldId="258"/>
            <ac:picMk id="20" creationId="{FA23E8B8-ED91-8787-86E5-85EB0825A41B}"/>
          </ac:picMkLst>
        </pc:picChg>
        <pc:cxnChg chg="add del mod">
          <ac:chgData name="Kate Bowman" userId="S::kab1252@usnh.edu::2395b3f2-8a2d-4701-9acf-bd29a97aed0b" providerId="AD" clId="Web-{BFA6FD2B-7295-D9E1-0C74-08BB9BFD120C}" dt="2024-04-06T14:11:50.497" v="485"/>
          <ac:cxnSpMkLst>
            <pc:docMk/>
            <pc:sldMk cId="3282738009" sldId="258"/>
            <ac:cxnSpMk id="26" creationId="{4C0B4AE4-9EFB-2B32-3364-7CD8F12FE050}"/>
          </ac:cxnSpMkLst>
        </pc:cxnChg>
        <pc:cxnChg chg="add del mod">
          <ac:chgData name="Kate Bowman" userId="S::kab1252@usnh.edu::2395b3f2-8a2d-4701-9acf-bd29a97aed0b" providerId="AD" clId="Web-{BFA6FD2B-7295-D9E1-0C74-08BB9BFD120C}" dt="2024-04-06T14:11:46.512" v="484"/>
          <ac:cxnSpMkLst>
            <pc:docMk/>
            <pc:sldMk cId="3282738009" sldId="258"/>
            <ac:cxnSpMk id="27" creationId="{5C62DAD2-19B9-0C6F-A0B4-55706F9E3285}"/>
          </ac:cxnSpMkLst>
        </pc:cxnChg>
        <pc:cxnChg chg="mod">
          <ac:chgData name="Kate Bowman" userId="S::kab1252@usnh.edu::2395b3f2-8a2d-4701-9acf-bd29a97aed0b" providerId="AD" clId="Web-{BFA6FD2B-7295-D9E1-0C74-08BB9BFD120C}" dt="2024-04-06T14:19:10.577" v="626" actId="14100"/>
          <ac:cxnSpMkLst>
            <pc:docMk/>
            <pc:sldMk cId="3282738009" sldId="258"/>
            <ac:cxnSpMk id="35" creationId="{D558B74C-7133-FECA-4A57-85D5035289A3}"/>
          </ac:cxnSpMkLst>
        </pc:cxnChg>
        <pc:cxnChg chg="mod">
          <ac:chgData name="Kate Bowman" userId="S::kab1252@usnh.edu::2395b3f2-8a2d-4701-9acf-bd29a97aed0b" providerId="AD" clId="Web-{BFA6FD2B-7295-D9E1-0C74-08BB9BFD120C}" dt="2024-04-06T14:19:01.811" v="625" actId="14100"/>
          <ac:cxnSpMkLst>
            <pc:docMk/>
            <pc:sldMk cId="3282738009" sldId="258"/>
            <ac:cxnSpMk id="42" creationId="{46765C67-EF23-DABB-712E-E81C8630338B}"/>
          </ac:cxnSpMkLst>
        </pc:cxnChg>
      </pc:sldChg>
    </pc:docChg>
  </pc:docChgLst>
  <pc:docChgLst>
    <pc:chgData name="Kate Bowman" userId="S::kab1252@usnh.edu::2395b3f2-8a2d-4701-9acf-bd29a97aed0b" providerId="AD" clId="Web-{BA071295-A6B4-A98F-2497-65760DFAAB4E}"/>
    <pc:docChg chg="modSld">
      <pc:chgData name="Kate Bowman" userId="S::kab1252@usnh.edu::2395b3f2-8a2d-4701-9acf-bd29a97aed0b" providerId="AD" clId="Web-{BA071295-A6B4-A98F-2497-65760DFAAB4E}" dt="2024-04-01T21:12:52.193" v="779" actId="1076"/>
      <pc:docMkLst>
        <pc:docMk/>
      </pc:docMkLst>
      <pc:sldChg chg="addSp delSp modSp">
        <pc:chgData name="Kate Bowman" userId="S::kab1252@usnh.edu::2395b3f2-8a2d-4701-9acf-bd29a97aed0b" providerId="AD" clId="Web-{BA071295-A6B4-A98F-2497-65760DFAAB4E}" dt="2024-04-01T21:12:52.193" v="779" actId="1076"/>
        <pc:sldMkLst>
          <pc:docMk/>
          <pc:sldMk cId="3282738009" sldId="258"/>
        </pc:sldMkLst>
        <pc:spChg chg="add del mod">
          <ac:chgData name="Kate Bowman" userId="S::kab1252@usnh.edu::2395b3f2-8a2d-4701-9acf-bd29a97aed0b" providerId="AD" clId="Web-{BA071295-A6B4-A98F-2497-65760DFAAB4E}" dt="2024-04-01T20:30:36.994" v="162"/>
          <ac:spMkLst>
            <pc:docMk/>
            <pc:sldMk cId="3282738009" sldId="258"/>
            <ac:spMk id="3" creationId="{5D7BD996-4522-EDD1-172F-1C89066F76CA}"/>
          </ac:spMkLst>
        </pc:spChg>
        <pc:spChg chg="del">
          <ac:chgData name="Kate Bowman" userId="S::kab1252@usnh.edu::2395b3f2-8a2d-4701-9acf-bd29a97aed0b" providerId="AD" clId="Web-{BA071295-A6B4-A98F-2497-65760DFAAB4E}" dt="2024-04-01T20:19:51.366" v="8"/>
          <ac:spMkLst>
            <pc:docMk/>
            <pc:sldMk cId="3282738009" sldId="258"/>
            <ac:spMk id="8" creationId="{4A6FDA0C-19FF-7D9E-E5CD-A4A82BD709E1}"/>
          </ac:spMkLst>
        </pc:spChg>
        <pc:spChg chg="add mod">
          <ac:chgData name="Kate Bowman" userId="S::kab1252@usnh.edu::2395b3f2-8a2d-4701-9acf-bd29a97aed0b" providerId="AD" clId="Web-{BA071295-A6B4-A98F-2497-65760DFAAB4E}" dt="2024-04-01T20:31:24.464" v="213" actId="14100"/>
          <ac:spMkLst>
            <pc:docMk/>
            <pc:sldMk cId="3282738009" sldId="258"/>
            <ac:spMk id="9" creationId="{BA46CF04-C05A-2248-004D-77709A5B0D1B}"/>
          </ac:spMkLst>
        </pc:spChg>
        <pc:spChg chg="add del">
          <ac:chgData name="Kate Bowman" userId="S::kab1252@usnh.edu::2395b3f2-8a2d-4701-9acf-bd29a97aed0b" providerId="AD" clId="Web-{BA071295-A6B4-A98F-2497-65760DFAAB4E}" dt="2024-04-01T20:32:55.435" v="224"/>
          <ac:spMkLst>
            <pc:docMk/>
            <pc:sldMk cId="3282738009" sldId="258"/>
            <ac:spMk id="12" creationId="{A570B0A9-1E9E-8494-3608-22B6D51DD37C}"/>
          </ac:spMkLst>
        </pc:spChg>
        <pc:spChg chg="add mod">
          <ac:chgData name="Kate Bowman" userId="S::kab1252@usnh.edu::2395b3f2-8a2d-4701-9acf-bd29a97aed0b" providerId="AD" clId="Web-{BA071295-A6B4-A98F-2497-65760DFAAB4E}" dt="2024-04-01T20:33:11.420" v="235" actId="20577"/>
          <ac:spMkLst>
            <pc:docMk/>
            <pc:sldMk cId="3282738009" sldId="258"/>
            <ac:spMk id="15" creationId="{5291D68B-19CC-F340-8767-65232668ACAF}"/>
          </ac:spMkLst>
        </pc:spChg>
        <pc:spChg chg="add mod">
          <ac:chgData name="Kate Bowman" userId="S::kab1252@usnh.edu::2395b3f2-8a2d-4701-9acf-bd29a97aed0b" providerId="AD" clId="Web-{BA071295-A6B4-A98F-2497-65760DFAAB4E}" dt="2024-04-01T20:49:34.043" v="408" actId="20577"/>
          <ac:spMkLst>
            <pc:docMk/>
            <pc:sldMk cId="3282738009" sldId="258"/>
            <ac:spMk id="19" creationId="{D98E3485-4285-9B7E-C653-F584BEED70E0}"/>
          </ac:spMkLst>
        </pc:spChg>
        <pc:spChg chg="del">
          <ac:chgData name="Kate Bowman" userId="S::kab1252@usnh.edu::2395b3f2-8a2d-4701-9acf-bd29a97aed0b" providerId="AD" clId="Web-{BA071295-A6B4-A98F-2497-65760DFAAB4E}" dt="2024-04-01T21:12:19.942" v="776"/>
          <ac:spMkLst>
            <pc:docMk/>
            <pc:sldMk cId="3282738009" sldId="258"/>
            <ac:spMk id="20" creationId="{2677BCC7-D161-4A1A-2492-6D013894DFE7}"/>
          </ac:spMkLst>
        </pc:spChg>
        <pc:spChg chg="mod">
          <ac:chgData name="Kate Bowman" userId="S::kab1252@usnh.edu::2395b3f2-8a2d-4701-9acf-bd29a97aed0b" providerId="AD" clId="Web-{BA071295-A6B4-A98F-2497-65760DFAAB4E}" dt="2024-04-01T20:32:35.857" v="222" actId="1076"/>
          <ac:spMkLst>
            <pc:docMk/>
            <pc:sldMk cId="3282738009" sldId="258"/>
            <ac:spMk id="21" creationId="{F8EF43BC-349A-B41A-4966-DF94CABBF9B5}"/>
          </ac:spMkLst>
        </pc:spChg>
        <pc:spChg chg="add mod">
          <ac:chgData name="Kate Bowman" userId="S::kab1252@usnh.edu::2395b3f2-8a2d-4701-9acf-bd29a97aed0b" providerId="AD" clId="Web-{BA071295-A6B4-A98F-2497-65760DFAAB4E}" dt="2024-04-01T20:53:45.097" v="419" actId="1076"/>
          <ac:spMkLst>
            <pc:docMk/>
            <pc:sldMk cId="3282738009" sldId="258"/>
            <ac:spMk id="22" creationId="{2FB2A20D-1341-1D80-F976-E3E2E3B2F491}"/>
          </ac:spMkLst>
        </pc:spChg>
        <pc:spChg chg="add mod">
          <ac:chgData name="Kate Bowman" userId="S::kab1252@usnh.edu::2395b3f2-8a2d-4701-9acf-bd29a97aed0b" providerId="AD" clId="Web-{BA071295-A6B4-A98F-2497-65760DFAAB4E}" dt="2024-04-01T21:12:52.193" v="779" actId="1076"/>
          <ac:spMkLst>
            <pc:docMk/>
            <pc:sldMk cId="3282738009" sldId="258"/>
            <ac:spMk id="23" creationId="{0D89B9E9-8EBE-DBAC-7690-5AD2D179162F}"/>
          </ac:spMkLst>
        </pc:spChg>
        <pc:spChg chg="add mod">
          <ac:chgData name="Kate Bowman" userId="S::kab1252@usnh.edu::2395b3f2-8a2d-4701-9acf-bd29a97aed0b" providerId="AD" clId="Web-{BA071295-A6B4-A98F-2497-65760DFAAB4E}" dt="2024-04-01T21:12:28.817" v="778" actId="1076"/>
          <ac:spMkLst>
            <pc:docMk/>
            <pc:sldMk cId="3282738009" sldId="258"/>
            <ac:spMk id="25" creationId="{BE76764E-9917-D65E-0849-D863FE7082F2}"/>
          </ac:spMkLst>
        </pc:spChg>
        <pc:spChg chg="del">
          <ac:chgData name="Kate Bowman" userId="S::kab1252@usnh.edu::2395b3f2-8a2d-4701-9acf-bd29a97aed0b" providerId="AD" clId="Web-{BA071295-A6B4-A98F-2497-65760DFAAB4E}" dt="2024-04-01T20:27:57.208" v="141"/>
          <ac:spMkLst>
            <pc:docMk/>
            <pc:sldMk cId="3282738009" sldId="258"/>
            <ac:spMk id="40" creationId="{86579967-FE6F-3FDF-F49E-33E9DEE6A880}"/>
          </ac:spMkLst>
        </pc:spChg>
        <pc:spChg chg="del">
          <ac:chgData name="Kate Bowman" userId="S::kab1252@usnh.edu::2395b3f2-8a2d-4701-9acf-bd29a97aed0b" providerId="AD" clId="Web-{BA071295-A6B4-A98F-2497-65760DFAAB4E}" dt="2024-04-01T20:28:27.756" v="147"/>
          <ac:spMkLst>
            <pc:docMk/>
            <pc:sldMk cId="3282738009" sldId="258"/>
            <ac:spMk id="44" creationId="{909C307C-6769-53C1-4996-C2C54FB2AE55}"/>
          </ac:spMkLst>
        </pc:spChg>
        <pc:spChg chg="mod">
          <ac:chgData name="Kate Bowman" userId="S::kab1252@usnh.edu::2395b3f2-8a2d-4701-9acf-bd29a97aed0b" providerId="AD" clId="Web-{BA071295-A6B4-A98F-2497-65760DFAAB4E}" dt="2024-04-01T20:47:54.180" v="365" actId="20577"/>
          <ac:spMkLst>
            <pc:docMk/>
            <pc:sldMk cId="3282738009" sldId="258"/>
            <ac:spMk id="199" creationId="{13B5DC0E-0777-6BC1-63CB-3ACA3E6192B6}"/>
          </ac:spMkLst>
        </pc:spChg>
        <pc:spChg chg="mod">
          <ac:chgData name="Kate Bowman" userId="S::kab1252@usnh.edu::2395b3f2-8a2d-4701-9acf-bd29a97aed0b" providerId="AD" clId="Web-{BA071295-A6B4-A98F-2497-65760DFAAB4E}" dt="2024-04-01T21:04:12.990" v="651" actId="20577"/>
          <ac:spMkLst>
            <pc:docMk/>
            <pc:sldMk cId="3282738009" sldId="258"/>
            <ac:spMk id="201" creationId="{03D1A350-C9B3-3C50-DC1D-76A5FAF4C3BD}"/>
          </ac:spMkLst>
        </pc:spChg>
        <pc:spChg chg="del">
          <ac:chgData name="Kate Bowman" userId="S::kab1252@usnh.edu::2395b3f2-8a2d-4701-9acf-bd29a97aed0b" providerId="AD" clId="Web-{BA071295-A6B4-A98F-2497-65760DFAAB4E}" dt="2024-04-01T20:28:21.037" v="145"/>
          <ac:spMkLst>
            <pc:docMk/>
            <pc:sldMk cId="3282738009" sldId="258"/>
            <ac:spMk id="209" creationId="{C4441DBE-F1C6-CA24-D703-99EE49C89984}"/>
          </ac:spMkLst>
        </pc:spChg>
        <pc:spChg chg="mod">
          <ac:chgData name="Kate Bowman" userId="S::kab1252@usnh.edu::2395b3f2-8a2d-4701-9acf-bd29a97aed0b" providerId="AD" clId="Web-{BA071295-A6B4-A98F-2497-65760DFAAB4E}" dt="2024-04-01T20:28:54.335" v="151" actId="1076"/>
          <ac:spMkLst>
            <pc:docMk/>
            <pc:sldMk cId="3282738009" sldId="258"/>
            <ac:spMk id="210" creationId="{C936DF50-9358-7C0F-E501-CD48630CBEA1}"/>
          </ac:spMkLst>
        </pc:spChg>
        <pc:spChg chg="add del mod">
          <ac:chgData name="Kate Bowman" userId="S::kab1252@usnh.edu::2395b3f2-8a2d-4701-9acf-bd29a97aed0b" providerId="AD" clId="Web-{BA071295-A6B4-A98F-2497-65760DFAAB4E}" dt="2024-04-01T20:48:04.103" v="368" actId="1076"/>
          <ac:spMkLst>
            <pc:docMk/>
            <pc:sldMk cId="3282738009" sldId="258"/>
            <ac:spMk id="222" creationId="{7F6F0B25-A3D5-EC58-C5A5-EC9C5FA481A1}"/>
          </ac:spMkLst>
        </pc:spChg>
        <pc:spChg chg="mod">
          <ac:chgData name="Kate Bowman" userId="S::kab1252@usnh.edu::2395b3f2-8a2d-4701-9acf-bd29a97aed0b" providerId="AD" clId="Web-{BA071295-A6B4-A98F-2497-65760DFAAB4E}" dt="2024-04-01T20:24:25.108" v="116" actId="20577"/>
          <ac:spMkLst>
            <pc:docMk/>
            <pc:sldMk cId="3282738009" sldId="258"/>
            <ac:spMk id="246" creationId="{AABD8ADB-AE62-7A48-3121-053C7365E584}"/>
          </ac:spMkLst>
        </pc:spChg>
        <pc:spChg chg="mod">
          <ac:chgData name="Kate Bowman" userId="S::kab1252@usnh.edu::2395b3f2-8a2d-4701-9acf-bd29a97aed0b" providerId="AD" clId="Web-{BA071295-A6B4-A98F-2497-65760DFAAB4E}" dt="2024-04-01T20:22:54.902" v="71" actId="20577"/>
          <ac:spMkLst>
            <pc:docMk/>
            <pc:sldMk cId="3282738009" sldId="258"/>
            <ac:spMk id="249" creationId="{F238640D-763C-0FEE-030F-285786056F01}"/>
          </ac:spMkLst>
        </pc:spChg>
        <pc:spChg chg="mod">
          <ac:chgData name="Kate Bowman" userId="S::kab1252@usnh.edu::2395b3f2-8a2d-4701-9acf-bd29a97aed0b" providerId="AD" clId="Web-{BA071295-A6B4-A98F-2497-65760DFAAB4E}" dt="2024-04-01T20:21:24.900" v="28" actId="20577"/>
          <ac:spMkLst>
            <pc:docMk/>
            <pc:sldMk cId="3282738009" sldId="258"/>
            <ac:spMk id="254" creationId="{936C3455-051F-373A-1519-39446517BD76}"/>
          </ac:spMkLst>
        </pc:spChg>
        <pc:spChg chg="del">
          <ac:chgData name="Kate Bowman" userId="S::kab1252@usnh.edu::2395b3f2-8a2d-4701-9acf-bd29a97aed0b" providerId="AD" clId="Web-{BA071295-A6B4-A98F-2497-65760DFAAB4E}" dt="2024-04-01T20:29:00.554" v="153"/>
          <ac:spMkLst>
            <pc:docMk/>
            <pc:sldMk cId="3282738009" sldId="258"/>
            <ac:spMk id="276" creationId="{54627B6D-F49B-7B3D-7122-41BAF8BB695A}"/>
          </ac:spMkLst>
        </pc:spChg>
        <pc:spChg chg="del">
          <ac:chgData name="Kate Bowman" userId="S::kab1252@usnh.edu::2395b3f2-8a2d-4701-9acf-bd29a97aed0b" providerId="AD" clId="Web-{BA071295-A6B4-A98F-2497-65760DFAAB4E}" dt="2024-04-01T20:28:25.318" v="146"/>
          <ac:spMkLst>
            <pc:docMk/>
            <pc:sldMk cId="3282738009" sldId="258"/>
            <ac:spMk id="277" creationId="{9FB3F535-F023-563C-AAF9-2CB98665E607}"/>
          </ac:spMkLst>
        </pc:spChg>
        <pc:graphicFrameChg chg="mod">
          <ac:chgData name="Kate Bowman" userId="S::kab1252@usnh.edu::2395b3f2-8a2d-4701-9acf-bd29a97aed0b" providerId="AD" clId="Web-{BA071295-A6B4-A98F-2497-65760DFAAB4E}" dt="2024-04-01T20:32:11.887" v="218" actId="1076"/>
          <ac:graphicFrameMkLst>
            <pc:docMk/>
            <pc:sldMk cId="3282738009" sldId="258"/>
            <ac:graphicFrameMk id="18" creationId="{9848DDC4-343C-7181-E2F1-553491EA8F2C}"/>
          </ac:graphicFrameMkLst>
        </pc:graphicFrameChg>
        <pc:picChg chg="add mod">
          <ac:chgData name="Kate Bowman" userId="S::kab1252@usnh.edu::2395b3f2-8a2d-4701-9acf-bd29a97aed0b" providerId="AD" clId="Web-{BA071295-A6B4-A98F-2497-65760DFAAB4E}" dt="2024-04-01T20:19:55.272" v="9" actId="1076"/>
          <ac:picMkLst>
            <pc:docMk/>
            <pc:sldMk cId="3282738009" sldId="258"/>
            <ac:picMk id="2" creationId="{6A55AF86-361A-BA55-0554-C7D776531EDE}"/>
          </ac:picMkLst>
        </pc:picChg>
        <pc:picChg chg="add del mod">
          <ac:chgData name="Kate Bowman" userId="S::kab1252@usnh.edu::2395b3f2-8a2d-4701-9acf-bd29a97aed0b" providerId="AD" clId="Web-{BA071295-A6B4-A98F-2497-65760DFAAB4E}" dt="2024-04-01T20:30:18.353" v="156"/>
          <ac:picMkLst>
            <pc:docMk/>
            <pc:sldMk cId="3282738009" sldId="258"/>
            <ac:picMk id="10" creationId="{662AEE06-3EC1-CB03-45F7-7C30C2ADFB00}"/>
          </ac:picMkLst>
        </pc:picChg>
        <pc:picChg chg="del mod">
          <ac:chgData name="Kate Bowman" userId="S::kab1252@usnh.edu::2395b3f2-8a2d-4701-9acf-bd29a97aed0b" providerId="AD" clId="Web-{BA071295-A6B4-A98F-2497-65760DFAAB4E}" dt="2024-04-01T20:28:56.007" v="152"/>
          <ac:picMkLst>
            <pc:docMk/>
            <pc:sldMk cId="3282738009" sldId="258"/>
            <ac:picMk id="14" creationId="{A9B37F94-6394-9950-53B7-9E217646D5AB}"/>
          </ac:picMkLst>
        </pc:picChg>
        <pc:picChg chg="add mod">
          <ac:chgData name="Kate Bowman" userId="S::kab1252@usnh.edu::2395b3f2-8a2d-4701-9acf-bd29a97aed0b" providerId="AD" clId="Web-{BA071295-A6B4-A98F-2497-65760DFAAB4E}" dt="2024-04-01T21:12:24.114" v="777" actId="1076"/>
          <ac:picMkLst>
            <pc:docMk/>
            <pc:sldMk cId="3282738009" sldId="258"/>
            <ac:picMk id="24" creationId="{74BC06AD-1583-33F5-186D-9EE7336F5775}"/>
          </ac:picMkLst>
        </pc:picChg>
        <pc:picChg chg="del">
          <ac:chgData name="Kate Bowman" userId="S::kab1252@usnh.edu::2395b3f2-8a2d-4701-9acf-bd29a97aed0b" providerId="AD" clId="Web-{BA071295-A6B4-A98F-2497-65760DFAAB4E}" dt="2024-04-01T20:28:00.692" v="142"/>
          <ac:picMkLst>
            <pc:docMk/>
            <pc:sldMk cId="3282738009" sldId="258"/>
            <ac:picMk id="271" creationId="{25D4CB1D-9483-636D-E882-3B999D9A2600}"/>
          </ac:picMkLst>
        </pc:picChg>
        <pc:cxnChg chg="mod">
          <ac:chgData name="Kate Bowman" userId="S::kab1252@usnh.edu::2395b3f2-8a2d-4701-9acf-bd29a97aed0b" providerId="AD" clId="Web-{BA071295-A6B4-A98F-2497-65760DFAAB4E}" dt="2024-04-01T20:32:19.262" v="219" actId="14100"/>
          <ac:cxnSpMkLst>
            <pc:docMk/>
            <pc:sldMk cId="3282738009" sldId="258"/>
            <ac:cxnSpMk id="35" creationId="{D558B74C-7133-FECA-4A57-85D5035289A3}"/>
          </ac:cxnSpMkLst>
        </pc:cxnChg>
        <pc:cxnChg chg="mod">
          <ac:chgData name="Kate Bowman" userId="S::kab1252@usnh.edu::2395b3f2-8a2d-4701-9acf-bd29a97aed0b" providerId="AD" clId="Web-{BA071295-A6B4-A98F-2497-65760DFAAB4E}" dt="2024-04-01T20:31:41.464" v="214" actId="1076"/>
          <ac:cxnSpMkLst>
            <pc:docMk/>
            <pc:sldMk cId="3282738009" sldId="258"/>
            <ac:cxnSpMk id="42" creationId="{46765C67-EF23-DABB-712E-E81C8630338B}"/>
          </ac:cxnSpMkLst>
        </pc:cxnChg>
      </pc:sldChg>
    </pc:docChg>
  </pc:docChgLst>
  <pc:docChgLst>
    <pc:chgData name="Kate Bowman" userId="S::kab1252@usnh.edu::2395b3f2-8a2d-4701-9acf-bd29a97aed0b" providerId="AD" clId="Web-{A0793514-C002-AF1D-A2F1-56C5429FBD5C}"/>
    <pc:docChg chg="modSld">
      <pc:chgData name="Kate Bowman" userId="S::kab1252@usnh.edu::2395b3f2-8a2d-4701-9acf-bd29a97aed0b" providerId="AD" clId="Web-{A0793514-C002-AF1D-A2F1-56C5429FBD5C}" dt="2024-03-25T18:15:09.158" v="0" actId="1076"/>
      <pc:docMkLst>
        <pc:docMk/>
      </pc:docMkLst>
      <pc:sldChg chg="modSp">
        <pc:chgData name="Kate Bowman" userId="S::kab1252@usnh.edu::2395b3f2-8a2d-4701-9acf-bd29a97aed0b" providerId="AD" clId="Web-{A0793514-C002-AF1D-A2F1-56C5429FBD5C}" dt="2024-03-25T18:15:09.158" v="0" actId="1076"/>
        <pc:sldMkLst>
          <pc:docMk/>
          <pc:sldMk cId="3282738009" sldId="258"/>
        </pc:sldMkLst>
        <pc:spChg chg="mod">
          <ac:chgData name="Kate Bowman" userId="S::kab1252@usnh.edu::2395b3f2-8a2d-4701-9acf-bd29a97aed0b" providerId="AD" clId="Web-{A0793514-C002-AF1D-A2F1-56C5429FBD5C}" dt="2024-03-25T18:15:09.158" v="0" actId="1076"/>
          <ac:spMkLst>
            <pc:docMk/>
            <pc:sldMk cId="3282738009" sldId="258"/>
            <ac:spMk id="223" creationId="{D9BA30B3-CA9F-01D6-833B-A27394535D83}"/>
          </ac:spMkLst>
        </pc:spChg>
      </pc:sldChg>
    </pc:docChg>
  </pc:docChgLst>
  <pc:docChgLst>
    <pc:chgData name="Kate Bowman" userId="S::kab1252@usnh.edu::2395b3f2-8a2d-4701-9acf-bd29a97aed0b" providerId="AD" clId="Web-{5592979D-92EC-9C82-3B2C-2DAF30A8D2B9}"/>
    <pc:docChg chg="modSld">
      <pc:chgData name="Kate Bowman" userId="S::kab1252@usnh.edu::2395b3f2-8a2d-4701-9acf-bd29a97aed0b" providerId="AD" clId="Web-{5592979D-92EC-9C82-3B2C-2DAF30A8D2B9}" dt="2024-02-21T18:58:33.097" v="669"/>
      <pc:docMkLst>
        <pc:docMk/>
      </pc:docMkLst>
      <pc:sldChg chg="addSp delSp modSp">
        <pc:chgData name="Kate Bowman" userId="S::kab1252@usnh.edu::2395b3f2-8a2d-4701-9acf-bd29a97aed0b" providerId="AD" clId="Web-{5592979D-92EC-9C82-3B2C-2DAF30A8D2B9}" dt="2024-02-21T18:58:33.097" v="669"/>
        <pc:sldMkLst>
          <pc:docMk/>
          <pc:sldMk cId="3282738009" sldId="258"/>
        </pc:sldMkLst>
        <pc:spChg chg="add">
          <ac:chgData name="Kate Bowman" userId="S::kab1252@usnh.edu::2395b3f2-8a2d-4701-9acf-bd29a97aed0b" providerId="AD" clId="Web-{5592979D-92EC-9C82-3B2C-2DAF30A8D2B9}" dt="2024-02-21T18:58:13.752" v="668"/>
          <ac:spMkLst>
            <pc:docMk/>
            <pc:sldMk cId="3282738009" sldId="258"/>
            <ac:spMk id="2" creationId="{DF20BE96-6220-F2AF-8015-8DA71FE1CEE1}"/>
          </ac:spMkLst>
        </pc:spChg>
        <pc:spChg chg="add">
          <ac:chgData name="Kate Bowman" userId="S::kab1252@usnh.edu::2395b3f2-8a2d-4701-9acf-bd29a97aed0b" providerId="AD" clId="Web-{5592979D-92EC-9C82-3B2C-2DAF30A8D2B9}" dt="2024-02-21T18:58:33.097" v="669"/>
          <ac:spMkLst>
            <pc:docMk/>
            <pc:sldMk cId="3282738009" sldId="258"/>
            <ac:spMk id="3" creationId="{901A78A8-060B-C86B-EB63-8B0D2A8E2274}"/>
          </ac:spMkLst>
        </pc:spChg>
        <pc:spChg chg="mod">
          <ac:chgData name="Kate Bowman" userId="S::kab1252@usnh.edu::2395b3f2-8a2d-4701-9acf-bd29a97aed0b" providerId="AD" clId="Web-{5592979D-92EC-9C82-3B2C-2DAF30A8D2B9}" dt="2024-02-21T15:55:06.951" v="448" actId="20577"/>
          <ac:spMkLst>
            <pc:docMk/>
            <pc:sldMk cId="3282738009" sldId="258"/>
            <ac:spMk id="5" creationId="{B75427E6-EFC7-B000-51FF-EC644E62965C}"/>
          </ac:spMkLst>
        </pc:spChg>
        <pc:spChg chg="add del">
          <ac:chgData name="Kate Bowman" userId="S::kab1252@usnh.edu::2395b3f2-8a2d-4701-9acf-bd29a97aed0b" providerId="AD" clId="Web-{5592979D-92EC-9C82-3B2C-2DAF30A8D2B9}" dt="2024-02-21T18:56:13.468" v="650"/>
          <ac:spMkLst>
            <pc:docMk/>
            <pc:sldMk cId="3282738009" sldId="258"/>
            <ac:spMk id="26" creationId="{901A78A8-060B-C86B-EB63-8B0D2A8E2274}"/>
          </ac:spMkLst>
        </pc:spChg>
        <pc:spChg chg="add del mod">
          <ac:chgData name="Kate Bowman" userId="S::kab1252@usnh.edu::2395b3f2-8a2d-4701-9acf-bd29a97aed0b" providerId="AD" clId="Web-{5592979D-92EC-9C82-3B2C-2DAF30A8D2B9}" dt="2024-02-21T18:56:49.110" v="663" actId="20577"/>
          <ac:spMkLst>
            <pc:docMk/>
            <pc:sldMk cId="3282738009" sldId="258"/>
            <ac:spMk id="50" creationId="{CA4B0140-CEE7-78A9-BC7C-B16CEC756B93}"/>
          </ac:spMkLst>
        </pc:spChg>
        <pc:spChg chg="mod">
          <ac:chgData name="Kate Bowman" userId="S::kab1252@usnh.edu::2395b3f2-8a2d-4701-9acf-bd29a97aed0b" providerId="AD" clId="Web-{5592979D-92EC-9C82-3B2C-2DAF30A8D2B9}" dt="2024-02-21T15:57:14.751" v="631" actId="20577"/>
          <ac:spMkLst>
            <pc:docMk/>
            <pc:sldMk cId="3282738009" sldId="258"/>
            <ac:spMk id="199" creationId="{13B5DC0E-0777-6BC1-63CB-3ACA3E6192B6}"/>
          </ac:spMkLst>
        </pc:spChg>
        <pc:spChg chg="mod">
          <ac:chgData name="Kate Bowman" userId="S::kab1252@usnh.edu::2395b3f2-8a2d-4701-9acf-bd29a97aed0b" providerId="AD" clId="Web-{5592979D-92EC-9C82-3B2C-2DAF30A8D2B9}" dt="2024-02-21T15:57:24.876" v="637" actId="20577"/>
          <ac:spMkLst>
            <pc:docMk/>
            <pc:sldMk cId="3282738009" sldId="258"/>
            <ac:spMk id="200" creationId="{DD5EDD01-BDE6-5966-193C-93BE35706460}"/>
          </ac:spMkLst>
        </pc:spChg>
        <pc:spChg chg="mod">
          <ac:chgData name="Kate Bowman" userId="S::kab1252@usnh.edu::2395b3f2-8a2d-4701-9acf-bd29a97aed0b" providerId="AD" clId="Web-{5592979D-92EC-9C82-3B2C-2DAF30A8D2B9}" dt="2024-02-21T18:56:27.344" v="653" actId="20577"/>
          <ac:spMkLst>
            <pc:docMk/>
            <pc:sldMk cId="3282738009" sldId="258"/>
            <ac:spMk id="201" creationId="{03D1A350-C9B3-3C50-DC1D-76A5FAF4C3BD}"/>
          </ac:spMkLst>
        </pc:spChg>
        <pc:spChg chg="del mod">
          <ac:chgData name="Kate Bowman" userId="S::kab1252@usnh.edu::2395b3f2-8a2d-4701-9acf-bd29a97aed0b" providerId="AD" clId="Web-{5592979D-92EC-9C82-3B2C-2DAF30A8D2B9}" dt="2024-02-21T18:57:34.361" v="667"/>
          <ac:spMkLst>
            <pc:docMk/>
            <pc:sldMk cId="3282738009" sldId="258"/>
            <ac:spMk id="202" creationId="{5F9F7079-0D40-BEAF-D6E6-FBEBDCC6FA2C}"/>
          </ac:spMkLst>
        </pc:spChg>
        <pc:spChg chg="add del mod">
          <ac:chgData name="Kate Bowman" userId="S::kab1252@usnh.edu::2395b3f2-8a2d-4701-9acf-bd29a97aed0b" providerId="AD" clId="Web-{5592979D-92EC-9C82-3B2C-2DAF30A8D2B9}" dt="2024-02-21T18:56:17.578" v="651"/>
          <ac:spMkLst>
            <pc:docMk/>
            <pc:sldMk cId="3282738009" sldId="258"/>
            <ac:spMk id="240" creationId="{DF20BE96-6220-F2AF-8015-8DA71FE1CEE1}"/>
          </ac:spMkLst>
        </pc:spChg>
        <pc:spChg chg="mod">
          <ac:chgData name="Kate Bowman" userId="S::kab1252@usnh.edu::2395b3f2-8a2d-4701-9acf-bd29a97aed0b" providerId="AD" clId="Web-{5592979D-92EC-9C82-3B2C-2DAF30A8D2B9}" dt="2024-02-21T15:54:52.341" v="447" actId="20577"/>
          <ac:spMkLst>
            <pc:docMk/>
            <pc:sldMk cId="3282738009" sldId="258"/>
            <ac:spMk id="246" creationId="{AABD8ADB-AE62-7A48-3121-053C7365E584}"/>
          </ac:spMkLst>
        </pc:spChg>
        <pc:spChg chg="mod">
          <ac:chgData name="Kate Bowman" userId="S::kab1252@usnh.edu::2395b3f2-8a2d-4701-9acf-bd29a97aed0b" providerId="AD" clId="Web-{5592979D-92EC-9C82-3B2C-2DAF30A8D2B9}" dt="2024-02-21T15:54:16.559" v="396" actId="20577"/>
          <ac:spMkLst>
            <pc:docMk/>
            <pc:sldMk cId="3282738009" sldId="258"/>
            <ac:spMk id="249" creationId="{F238640D-763C-0FEE-030F-285786056F01}"/>
          </ac:spMkLst>
        </pc:spChg>
        <pc:spChg chg="add del">
          <ac:chgData name="Kate Bowman" userId="S::kab1252@usnh.edu::2395b3f2-8a2d-4701-9acf-bd29a97aed0b" providerId="AD" clId="Web-{5592979D-92EC-9C82-3B2C-2DAF30A8D2B9}" dt="2024-02-21T15:46:54.875" v="9"/>
          <ac:spMkLst>
            <pc:docMk/>
            <pc:sldMk cId="3282738009" sldId="258"/>
            <ac:spMk id="261" creationId="{B54FC1F4-C647-C708-8344-85E3266E8A41}"/>
          </ac:spMkLst>
        </pc:spChg>
        <pc:spChg chg="add del mod">
          <ac:chgData name="Kate Bowman" userId="S::kab1252@usnh.edu::2395b3f2-8a2d-4701-9acf-bd29a97aed0b" providerId="AD" clId="Web-{5592979D-92EC-9C82-3B2C-2DAF30A8D2B9}" dt="2024-02-21T15:47:10.423" v="12"/>
          <ac:spMkLst>
            <pc:docMk/>
            <pc:sldMk cId="3282738009" sldId="258"/>
            <ac:spMk id="267" creationId="{56651D64-7FD7-CECB-759D-D67760258517}"/>
          </ac:spMkLst>
        </pc:spChg>
        <pc:picChg chg="add del">
          <ac:chgData name="Kate Bowman" userId="S::kab1252@usnh.edu::2395b3f2-8a2d-4701-9acf-bd29a97aed0b" providerId="AD" clId="Web-{5592979D-92EC-9C82-3B2C-2DAF30A8D2B9}" dt="2024-02-21T15:47:04.969" v="11"/>
          <ac:picMkLst>
            <pc:docMk/>
            <pc:sldMk cId="3282738009" sldId="258"/>
            <ac:picMk id="9" creationId="{2704D997-0308-0D82-2DA3-5DCDFCF47A6B}"/>
          </ac:picMkLst>
        </pc:picChg>
        <pc:picChg chg="add del">
          <ac:chgData name="Kate Bowman" userId="S::kab1252@usnh.edu::2395b3f2-8a2d-4701-9acf-bd29a97aed0b" providerId="AD" clId="Web-{5592979D-92EC-9C82-3B2C-2DAF30A8D2B9}" dt="2024-02-21T15:46:51.532" v="8"/>
          <ac:picMkLst>
            <pc:docMk/>
            <pc:sldMk cId="3282738009" sldId="258"/>
            <ac:picMk id="14" creationId="{A9B37F94-6394-9950-53B7-9E217646D5AB}"/>
          </ac:picMkLst>
        </pc:picChg>
        <pc:picChg chg="add del">
          <ac:chgData name="Kate Bowman" userId="S::kab1252@usnh.edu::2395b3f2-8a2d-4701-9acf-bd29a97aed0b" providerId="AD" clId="Web-{5592979D-92EC-9C82-3B2C-2DAF30A8D2B9}" dt="2024-02-21T15:46:59.922" v="10"/>
          <ac:picMkLst>
            <pc:docMk/>
            <pc:sldMk cId="3282738009" sldId="258"/>
            <ac:picMk id="19" creationId="{22759D37-630A-E24F-13BC-5891165BEA68}"/>
          </ac:picMkLst>
        </pc:picChg>
        <pc:picChg chg="mod">
          <ac:chgData name="Kate Bowman" userId="S::kab1252@usnh.edu::2395b3f2-8a2d-4701-9acf-bd29a97aed0b" providerId="AD" clId="Web-{5592979D-92EC-9C82-3B2C-2DAF30A8D2B9}" dt="2024-02-21T15:45:43.905" v="1" actId="1076"/>
          <ac:picMkLst>
            <pc:docMk/>
            <pc:sldMk cId="3282738009" sldId="258"/>
            <ac:picMk id="31" creationId="{EBA31D83-BD5F-4B31-54E6-2523FEA8484D}"/>
          </ac:picMkLst>
        </pc:picChg>
        <pc:picChg chg="del">
          <ac:chgData name="Kate Bowman" userId="S::kab1252@usnh.edu::2395b3f2-8a2d-4701-9acf-bd29a97aed0b" providerId="AD" clId="Web-{5592979D-92EC-9C82-3B2C-2DAF30A8D2B9}" dt="2024-02-21T18:55:59.577" v="648"/>
          <ac:picMkLst>
            <pc:docMk/>
            <pc:sldMk cId="3282738009" sldId="258"/>
            <ac:picMk id="207" creationId="{7989FC25-6E44-92E7-B9C6-D1FAD7C5B976}"/>
          </ac:picMkLst>
        </pc:picChg>
        <pc:picChg chg="add del">
          <ac:chgData name="Kate Bowman" userId="S::kab1252@usnh.edu::2395b3f2-8a2d-4701-9acf-bd29a97aed0b" providerId="AD" clId="Web-{5592979D-92EC-9C82-3B2C-2DAF30A8D2B9}" dt="2024-02-21T18:56:05.874" v="649"/>
          <ac:picMkLst>
            <pc:docMk/>
            <pc:sldMk cId="3282738009" sldId="258"/>
            <ac:picMk id="238" creationId="{8F636BBB-2D16-D494-0A23-B6485FA140C0}"/>
          </ac:picMkLst>
        </pc:picChg>
      </pc:sldChg>
    </pc:docChg>
  </pc:docChgLst>
  <pc:docChgLst>
    <pc:chgData name="Tucker Hadwen" userId="87861209-5122-46e9-8eef-ba5367f18cea" providerId="ADAL" clId="{594161C8-CDAA-47AE-B68F-610F6EBC1264}"/>
    <pc:docChg chg="undo custSel modSld">
      <pc:chgData name="Tucker Hadwen" userId="87861209-5122-46e9-8eef-ba5367f18cea" providerId="ADAL" clId="{594161C8-CDAA-47AE-B68F-610F6EBC1264}" dt="2024-04-17T21:36:48.043" v="2325" actId="20577"/>
      <pc:docMkLst>
        <pc:docMk/>
      </pc:docMkLst>
      <pc:sldChg chg="addSp delSp modSp mod">
        <pc:chgData name="Tucker Hadwen" userId="87861209-5122-46e9-8eef-ba5367f18cea" providerId="ADAL" clId="{594161C8-CDAA-47AE-B68F-610F6EBC1264}" dt="2024-04-17T21:36:48.043" v="2325" actId="20577"/>
        <pc:sldMkLst>
          <pc:docMk/>
          <pc:sldMk cId="3282738009" sldId="258"/>
        </pc:sldMkLst>
        <pc:spChg chg="mod">
          <ac:chgData name="Tucker Hadwen" userId="87861209-5122-46e9-8eef-ba5367f18cea" providerId="ADAL" clId="{594161C8-CDAA-47AE-B68F-610F6EBC1264}" dt="2024-02-23T19:55:56.014" v="90" actId="20577"/>
          <ac:spMkLst>
            <pc:docMk/>
            <pc:sldMk cId="3282738009" sldId="258"/>
            <ac:spMk id="5" creationId="{B75427E6-EFC7-B000-51FF-EC644E62965C}"/>
          </ac:spMkLst>
        </pc:spChg>
        <pc:spChg chg="del">
          <ac:chgData name="Tucker Hadwen" userId="87861209-5122-46e9-8eef-ba5367f18cea" providerId="ADAL" clId="{594161C8-CDAA-47AE-B68F-610F6EBC1264}" dt="2024-04-04T00:08:18.914" v="996" actId="478"/>
          <ac:spMkLst>
            <pc:docMk/>
            <pc:sldMk cId="3282738009" sldId="258"/>
            <ac:spMk id="9" creationId="{BA46CF04-C05A-2248-004D-77709A5B0D1B}"/>
          </ac:spMkLst>
        </pc:spChg>
        <pc:spChg chg="add mod">
          <ac:chgData name="Tucker Hadwen" userId="87861209-5122-46e9-8eef-ba5367f18cea" providerId="ADAL" clId="{594161C8-CDAA-47AE-B68F-610F6EBC1264}" dt="2024-04-02T22:16:58.313" v="556" actId="20577"/>
          <ac:spMkLst>
            <pc:docMk/>
            <pc:sldMk cId="3282738009" sldId="258"/>
            <ac:spMk id="10" creationId="{AE171650-33CE-9ABE-9C87-CBC9D9084DB8}"/>
          </ac:spMkLst>
        </pc:spChg>
        <pc:spChg chg="del">
          <ac:chgData name="Tucker Hadwen" userId="87861209-5122-46e9-8eef-ba5367f18cea" providerId="ADAL" clId="{594161C8-CDAA-47AE-B68F-610F6EBC1264}" dt="2024-04-15T00:12:06.546" v="2039" actId="478"/>
          <ac:spMkLst>
            <pc:docMk/>
            <pc:sldMk cId="3282738009" sldId="258"/>
            <ac:spMk id="11" creationId="{384344BC-C731-EF6D-1ADC-D188DDB0CFAA}"/>
          </ac:spMkLst>
        </pc:spChg>
        <pc:spChg chg="add del mod">
          <ac:chgData name="Tucker Hadwen" userId="87861209-5122-46e9-8eef-ba5367f18cea" providerId="ADAL" clId="{594161C8-CDAA-47AE-B68F-610F6EBC1264}" dt="2024-04-17T20:58:08.962" v="2108" actId="478"/>
          <ac:spMkLst>
            <pc:docMk/>
            <pc:sldMk cId="3282738009" sldId="258"/>
            <ac:spMk id="13" creationId="{05310866-99B7-5837-2685-B9B79EC9FEE8}"/>
          </ac:spMkLst>
        </pc:spChg>
        <pc:spChg chg="del">
          <ac:chgData name="Tucker Hadwen" userId="87861209-5122-46e9-8eef-ba5367f18cea" providerId="ADAL" clId="{594161C8-CDAA-47AE-B68F-610F6EBC1264}" dt="2024-04-04T00:36:22.345" v="1007" actId="478"/>
          <ac:spMkLst>
            <pc:docMk/>
            <pc:sldMk cId="3282738009" sldId="258"/>
            <ac:spMk id="13" creationId="{EECA700D-C159-A29D-4425-67C8A71F0380}"/>
          </ac:spMkLst>
        </pc:spChg>
        <pc:spChg chg="add mod">
          <ac:chgData name="Tucker Hadwen" userId="87861209-5122-46e9-8eef-ba5367f18cea" providerId="ADAL" clId="{594161C8-CDAA-47AE-B68F-610F6EBC1264}" dt="2024-04-09T21:42:21.031" v="1961" actId="1076"/>
          <ac:spMkLst>
            <pc:docMk/>
            <pc:sldMk cId="3282738009" sldId="258"/>
            <ac:spMk id="15" creationId="{FADC58D1-81B6-A60C-FB3A-896CBC27652E}"/>
          </ac:spMkLst>
        </pc:spChg>
        <pc:spChg chg="del mod">
          <ac:chgData name="Tucker Hadwen" userId="87861209-5122-46e9-8eef-ba5367f18cea" providerId="ADAL" clId="{594161C8-CDAA-47AE-B68F-610F6EBC1264}" dt="2024-04-02T19:17:06.827" v="92" actId="478"/>
          <ac:spMkLst>
            <pc:docMk/>
            <pc:sldMk cId="3282738009" sldId="258"/>
            <ac:spMk id="19" creationId="{D98E3485-4285-9B7E-C653-F584BEED70E0}"/>
          </ac:spMkLst>
        </pc:spChg>
        <pc:spChg chg="mod">
          <ac:chgData name="Tucker Hadwen" userId="87861209-5122-46e9-8eef-ba5367f18cea" providerId="ADAL" clId="{594161C8-CDAA-47AE-B68F-610F6EBC1264}" dt="2024-04-17T21:35:23.170" v="2153" actId="20577"/>
          <ac:spMkLst>
            <pc:docMk/>
            <pc:sldMk cId="3282738009" sldId="258"/>
            <ac:spMk id="21" creationId="{8FE2165E-6560-4FA1-7E45-E234A04515AE}"/>
          </ac:spMkLst>
        </pc:spChg>
        <pc:spChg chg="del mod">
          <ac:chgData name="Tucker Hadwen" userId="87861209-5122-46e9-8eef-ba5367f18cea" providerId="ADAL" clId="{594161C8-CDAA-47AE-B68F-610F6EBC1264}" dt="2024-04-04T00:06:52.646" v="982" actId="478"/>
          <ac:spMkLst>
            <pc:docMk/>
            <pc:sldMk cId="3282738009" sldId="258"/>
            <ac:spMk id="21" creationId="{F8EF43BC-349A-B41A-4966-DF94CABBF9B5}"/>
          </ac:spMkLst>
        </pc:spChg>
        <pc:spChg chg="mod">
          <ac:chgData name="Tucker Hadwen" userId="87861209-5122-46e9-8eef-ba5367f18cea" providerId="ADAL" clId="{594161C8-CDAA-47AE-B68F-610F6EBC1264}" dt="2024-04-09T21:30:11.407" v="1164" actId="20577"/>
          <ac:spMkLst>
            <pc:docMk/>
            <pc:sldMk cId="3282738009" sldId="258"/>
            <ac:spMk id="22" creationId="{2FB2A20D-1341-1D80-F976-E3E2E3B2F491}"/>
          </ac:spMkLst>
        </pc:spChg>
        <pc:spChg chg="mod">
          <ac:chgData name="Tucker Hadwen" userId="87861209-5122-46e9-8eef-ba5367f18cea" providerId="ADAL" clId="{594161C8-CDAA-47AE-B68F-610F6EBC1264}" dt="2024-04-02T22:15:40.559" v="487" actId="1076"/>
          <ac:spMkLst>
            <pc:docMk/>
            <pc:sldMk cId="3282738009" sldId="258"/>
            <ac:spMk id="23" creationId="{0D89B9E9-8EBE-DBAC-7690-5AD2D179162F}"/>
          </ac:spMkLst>
        </pc:spChg>
        <pc:spChg chg="add mod">
          <ac:chgData name="Tucker Hadwen" userId="87861209-5122-46e9-8eef-ba5367f18cea" providerId="ADAL" clId="{594161C8-CDAA-47AE-B68F-610F6EBC1264}" dt="2024-04-09T21:42:59.990" v="1997" actId="20577"/>
          <ac:spMkLst>
            <pc:docMk/>
            <pc:sldMk cId="3282738009" sldId="258"/>
            <ac:spMk id="26" creationId="{194DC36B-D0AE-E939-033B-33368B77FEA3}"/>
          </ac:spMkLst>
        </pc:spChg>
        <pc:spChg chg="add mod">
          <ac:chgData name="Tucker Hadwen" userId="87861209-5122-46e9-8eef-ba5367f18cea" providerId="ADAL" clId="{594161C8-CDAA-47AE-B68F-610F6EBC1264}" dt="2024-04-09T21:43:34.849" v="2020" actId="20577"/>
          <ac:spMkLst>
            <pc:docMk/>
            <pc:sldMk cId="3282738009" sldId="258"/>
            <ac:spMk id="27" creationId="{9AA50A1C-E87B-AFD6-12B4-F435CD688144}"/>
          </ac:spMkLst>
        </pc:spChg>
        <pc:spChg chg="add mod">
          <ac:chgData name="Tucker Hadwen" userId="87861209-5122-46e9-8eef-ba5367f18cea" providerId="ADAL" clId="{594161C8-CDAA-47AE-B68F-610F6EBC1264}" dt="2024-04-17T21:36:48.043" v="2325" actId="20577"/>
          <ac:spMkLst>
            <pc:docMk/>
            <pc:sldMk cId="3282738009" sldId="258"/>
            <ac:spMk id="35" creationId="{21461AAD-F499-4E0F-ABA0-6E5A6F7F12DC}"/>
          </ac:spMkLst>
        </pc:spChg>
        <pc:spChg chg="del mod">
          <ac:chgData name="Tucker Hadwen" userId="87861209-5122-46e9-8eef-ba5367f18cea" providerId="ADAL" clId="{594161C8-CDAA-47AE-B68F-610F6EBC1264}" dt="2024-04-02T22:15:45.435" v="494"/>
          <ac:spMkLst>
            <pc:docMk/>
            <pc:sldMk cId="3282738009" sldId="258"/>
            <ac:spMk id="50" creationId="{CA4B0140-CEE7-78A9-BC7C-B16CEC756B93}"/>
          </ac:spMkLst>
        </pc:spChg>
        <pc:spChg chg="mod">
          <ac:chgData name="Tucker Hadwen" userId="87861209-5122-46e9-8eef-ba5367f18cea" providerId="ADAL" clId="{594161C8-CDAA-47AE-B68F-610F6EBC1264}" dt="2024-04-08T16:53:52.220" v="1093" actId="20577"/>
          <ac:spMkLst>
            <pc:docMk/>
            <pc:sldMk cId="3282738009" sldId="258"/>
            <ac:spMk id="51" creationId="{C6484FCD-4EFB-BF2F-17B1-7B454288C519}"/>
          </ac:spMkLst>
        </pc:spChg>
        <pc:spChg chg="mod">
          <ac:chgData name="Tucker Hadwen" userId="87861209-5122-46e9-8eef-ba5367f18cea" providerId="ADAL" clId="{594161C8-CDAA-47AE-B68F-610F6EBC1264}" dt="2024-04-02T22:15:16.008" v="203"/>
          <ac:spMkLst>
            <pc:docMk/>
            <pc:sldMk cId="3282738009" sldId="258"/>
            <ac:spMk id="199" creationId="{13B5DC0E-0777-6BC1-63CB-3ACA3E6192B6}"/>
          </ac:spMkLst>
        </pc:spChg>
        <pc:spChg chg="del mod">
          <ac:chgData name="Tucker Hadwen" userId="87861209-5122-46e9-8eef-ba5367f18cea" providerId="ADAL" clId="{594161C8-CDAA-47AE-B68F-610F6EBC1264}" dt="2024-04-02T22:15:45.435" v="492"/>
          <ac:spMkLst>
            <pc:docMk/>
            <pc:sldMk cId="3282738009" sldId="258"/>
            <ac:spMk id="201" creationId="{03D1A350-C9B3-3C50-DC1D-76A5FAF4C3BD}"/>
          </ac:spMkLst>
        </pc:spChg>
        <pc:spChg chg="mod">
          <ac:chgData name="Tucker Hadwen" userId="87861209-5122-46e9-8eef-ba5367f18cea" providerId="ADAL" clId="{594161C8-CDAA-47AE-B68F-610F6EBC1264}" dt="2024-04-09T21:39:23.616" v="1604" actId="20577"/>
          <ac:spMkLst>
            <pc:docMk/>
            <pc:sldMk cId="3282738009" sldId="258"/>
            <ac:spMk id="246" creationId="{AABD8ADB-AE62-7A48-3121-053C7365E584}"/>
          </ac:spMkLst>
        </pc:spChg>
        <pc:spChg chg="mod">
          <ac:chgData name="Tucker Hadwen" userId="87861209-5122-46e9-8eef-ba5367f18cea" providerId="ADAL" clId="{594161C8-CDAA-47AE-B68F-610F6EBC1264}" dt="2024-04-09T21:35:41.733" v="1403" actId="20577"/>
          <ac:spMkLst>
            <pc:docMk/>
            <pc:sldMk cId="3282738009" sldId="258"/>
            <ac:spMk id="249" creationId="{F238640D-763C-0FEE-030F-285786056F01}"/>
          </ac:spMkLst>
        </pc:spChg>
        <pc:graphicFrameChg chg="add del mod">
          <ac:chgData name="Tucker Hadwen" userId="87861209-5122-46e9-8eef-ba5367f18cea" providerId="ADAL" clId="{594161C8-CDAA-47AE-B68F-610F6EBC1264}" dt="2024-04-15T00:11:33.531" v="2032" actId="478"/>
          <ac:graphicFrameMkLst>
            <pc:docMk/>
            <pc:sldMk cId="3282738009" sldId="258"/>
            <ac:graphicFrameMk id="12" creationId="{88EEF1CF-FEE2-8EF6-1164-8F2FA0AA4C9F}"/>
          </ac:graphicFrameMkLst>
        </pc:graphicFrameChg>
        <pc:graphicFrameChg chg="add mod">
          <ac:chgData name="Tucker Hadwen" userId="87861209-5122-46e9-8eef-ba5367f18cea" providerId="ADAL" clId="{594161C8-CDAA-47AE-B68F-610F6EBC1264}" dt="2024-04-17T21:36:34.413" v="2307" actId="1076"/>
          <ac:graphicFrameMkLst>
            <pc:docMk/>
            <pc:sldMk cId="3282738009" sldId="258"/>
            <ac:graphicFrameMk id="14" creationId="{411460B9-9F9E-4936-BA7D-8929F54A11A2}"/>
          </ac:graphicFrameMkLst>
        </pc:graphicFrameChg>
        <pc:graphicFrameChg chg="add del mod">
          <ac:chgData name="Tucker Hadwen" userId="87861209-5122-46e9-8eef-ba5367f18cea" providerId="ADAL" clId="{594161C8-CDAA-47AE-B68F-610F6EBC1264}" dt="2024-04-15T00:12:14.603" v="2040" actId="478"/>
          <ac:graphicFrameMkLst>
            <pc:docMk/>
            <pc:sldMk cId="3282738009" sldId="258"/>
            <ac:graphicFrameMk id="14" creationId="{69CB53B4-6BCB-323C-F8D5-04730596B0AC}"/>
          </ac:graphicFrameMkLst>
        </pc:graphicFrameChg>
        <pc:graphicFrameChg chg="add mod">
          <ac:chgData name="Tucker Hadwen" userId="87861209-5122-46e9-8eef-ba5367f18cea" providerId="ADAL" clId="{594161C8-CDAA-47AE-B68F-610F6EBC1264}" dt="2024-04-17T21:18:02.080" v="2128"/>
          <ac:graphicFrameMkLst>
            <pc:docMk/>
            <pc:sldMk cId="3282738009" sldId="258"/>
            <ac:graphicFrameMk id="17" creationId="{9848DDC4-343C-7181-E2F1-553491EA8F2C}"/>
          </ac:graphicFrameMkLst>
        </pc:graphicFrameChg>
        <pc:graphicFrameChg chg="del mod">
          <ac:chgData name="Tucker Hadwen" userId="87861209-5122-46e9-8eef-ba5367f18cea" providerId="ADAL" clId="{594161C8-CDAA-47AE-B68F-610F6EBC1264}" dt="2024-04-15T00:11:07.919" v="2026" actId="478"/>
          <ac:graphicFrameMkLst>
            <pc:docMk/>
            <pc:sldMk cId="3282738009" sldId="258"/>
            <ac:graphicFrameMk id="17" creationId="{DFA33BCD-A0B3-48E9-8E00-7B137217906D}"/>
          </ac:graphicFrameMkLst>
        </pc:graphicFrameChg>
        <pc:graphicFrameChg chg="del mod">
          <ac:chgData name="Tucker Hadwen" userId="87861209-5122-46e9-8eef-ba5367f18cea" providerId="ADAL" clId="{594161C8-CDAA-47AE-B68F-610F6EBC1264}" dt="2024-04-15T00:10:23.914" v="2021" actId="478"/>
          <ac:graphicFrameMkLst>
            <pc:docMk/>
            <pc:sldMk cId="3282738009" sldId="258"/>
            <ac:graphicFrameMk id="18" creationId="{9848DDC4-343C-7181-E2F1-553491EA8F2C}"/>
          </ac:graphicFrameMkLst>
        </pc:graphicFrameChg>
        <pc:graphicFrameChg chg="add del mod">
          <ac:chgData name="Tucker Hadwen" userId="87861209-5122-46e9-8eef-ba5367f18cea" providerId="ADAL" clId="{594161C8-CDAA-47AE-B68F-610F6EBC1264}" dt="2024-04-17T21:20:30.110" v="2141" actId="478"/>
          <ac:graphicFrameMkLst>
            <pc:docMk/>
            <pc:sldMk cId="3282738009" sldId="258"/>
            <ac:graphicFrameMk id="18" creationId="{DFA33BCD-A0B3-48E9-8E00-7B137217906D}"/>
          </ac:graphicFrameMkLst>
        </pc:graphicFrameChg>
        <pc:graphicFrameChg chg="add del mod">
          <ac:chgData name="Tucker Hadwen" userId="87861209-5122-46e9-8eef-ba5367f18cea" providerId="ADAL" clId="{594161C8-CDAA-47AE-B68F-610F6EBC1264}" dt="2024-04-17T21:17:23.089" v="2121" actId="478"/>
          <ac:graphicFrameMkLst>
            <pc:docMk/>
            <pc:sldMk cId="3282738009" sldId="258"/>
            <ac:graphicFrameMk id="31" creationId="{9848DDC4-343C-7181-E2F1-553491EA8F2C}"/>
          </ac:graphicFrameMkLst>
        </pc:graphicFrameChg>
        <pc:graphicFrameChg chg="add del mod">
          <ac:chgData name="Tucker Hadwen" userId="87861209-5122-46e9-8eef-ba5367f18cea" providerId="ADAL" clId="{594161C8-CDAA-47AE-B68F-610F6EBC1264}" dt="2024-04-17T21:17:19.726" v="2120" actId="478"/>
          <ac:graphicFrameMkLst>
            <pc:docMk/>
            <pc:sldMk cId="3282738009" sldId="258"/>
            <ac:graphicFrameMk id="33" creationId="{DFA33BCD-A0B3-48E9-8E00-7B137217906D}"/>
          </ac:graphicFrameMkLst>
        </pc:graphicFrameChg>
        <pc:graphicFrameChg chg="add mod">
          <ac:chgData name="Tucker Hadwen" userId="87861209-5122-46e9-8eef-ba5367f18cea" providerId="ADAL" clId="{594161C8-CDAA-47AE-B68F-610F6EBC1264}" dt="2024-04-15T00:12:02.582" v="2038" actId="14100"/>
          <ac:graphicFrameMkLst>
            <pc:docMk/>
            <pc:sldMk cId="3282738009" sldId="258"/>
            <ac:graphicFrameMk id="34" creationId="{88EEF1CF-FEE2-8EF6-1164-8F2FA0AA4C9F}"/>
          </ac:graphicFrameMkLst>
        </pc:graphicFrameChg>
        <pc:graphicFrameChg chg="add mod">
          <ac:chgData name="Tucker Hadwen" userId="87861209-5122-46e9-8eef-ba5367f18cea" providerId="ADAL" clId="{594161C8-CDAA-47AE-B68F-610F6EBC1264}" dt="2024-04-17T21:21:37.074" v="2151" actId="14100"/>
          <ac:graphicFrameMkLst>
            <pc:docMk/>
            <pc:sldMk cId="3282738009" sldId="258"/>
            <ac:graphicFrameMk id="34" creationId="{DFA33BCD-A0B3-48E9-8E00-7B137217906D}"/>
          </ac:graphicFrameMkLst>
        </pc:graphicFrameChg>
        <pc:graphicFrameChg chg="add mod">
          <ac:chgData name="Tucker Hadwen" userId="87861209-5122-46e9-8eef-ba5367f18cea" providerId="ADAL" clId="{594161C8-CDAA-47AE-B68F-610F6EBC1264}" dt="2024-04-15T00:12:35.468" v="2044" actId="14100"/>
          <ac:graphicFrameMkLst>
            <pc:docMk/>
            <pc:sldMk cId="3282738009" sldId="258"/>
            <ac:graphicFrameMk id="36" creationId="{69CB53B4-6BCB-323C-F8D5-04730596B0AC}"/>
          </ac:graphicFrameMkLst>
        </pc:graphicFrameChg>
        <pc:picChg chg="add mod">
          <ac:chgData name="Tucker Hadwen" userId="87861209-5122-46e9-8eef-ba5367f18cea" providerId="ADAL" clId="{594161C8-CDAA-47AE-B68F-610F6EBC1264}" dt="2024-04-04T00:08:53.042" v="1006" actId="1076"/>
          <ac:picMkLst>
            <pc:docMk/>
            <pc:sldMk cId="3282738009" sldId="258"/>
            <ac:picMk id="3" creationId="{60DDEDC9-5EA3-8FB2-2A0F-5586C13B8792}"/>
          </ac:picMkLst>
        </pc:picChg>
        <pc:picChg chg="add mod">
          <ac:chgData name="Tucker Hadwen" userId="87861209-5122-46e9-8eef-ba5367f18cea" providerId="ADAL" clId="{594161C8-CDAA-47AE-B68F-610F6EBC1264}" dt="2024-04-04T00:08:51.161" v="1005" actId="1076"/>
          <ac:picMkLst>
            <pc:docMk/>
            <pc:sldMk cId="3282738009" sldId="258"/>
            <ac:picMk id="8" creationId="{E71A2234-8802-76D5-123C-AA0A1431C834}"/>
          </ac:picMkLst>
        </pc:picChg>
        <pc:picChg chg="add mod">
          <ac:chgData name="Tucker Hadwen" userId="87861209-5122-46e9-8eef-ba5367f18cea" providerId="ADAL" clId="{594161C8-CDAA-47AE-B68F-610F6EBC1264}" dt="2024-04-04T00:36:42.033" v="1014" actId="14100"/>
          <ac:picMkLst>
            <pc:docMk/>
            <pc:sldMk cId="3282738009" sldId="258"/>
            <ac:picMk id="20" creationId="{FA23E8B8-ED91-8787-86E5-85EB0825A41B}"/>
          </ac:picMkLst>
        </pc:picChg>
        <pc:picChg chg="mod">
          <ac:chgData name="Tucker Hadwen" userId="87861209-5122-46e9-8eef-ba5367f18cea" providerId="ADAL" clId="{594161C8-CDAA-47AE-B68F-610F6EBC1264}" dt="2024-04-08T16:54:11.588" v="1095" actId="1076"/>
          <ac:picMkLst>
            <pc:docMk/>
            <pc:sldMk cId="3282738009" sldId="258"/>
            <ac:picMk id="24" creationId="{74BC06AD-1583-33F5-186D-9EE7336F5775}"/>
          </ac:picMkLst>
        </pc:picChg>
      </pc:sldChg>
    </pc:docChg>
  </pc:docChgLst>
  <pc:docChgLst>
    <pc:chgData name="Kate Bowman" userId="S::kab1252@usnh.edu::2395b3f2-8a2d-4701-9acf-bd29a97aed0b" providerId="AD" clId="Web-{6D9DC4EA-B595-66D9-FA8C-6A397FF41ECD}"/>
    <pc:docChg chg="modSld">
      <pc:chgData name="Kate Bowman" userId="S::kab1252@usnh.edu::2395b3f2-8a2d-4701-9acf-bd29a97aed0b" providerId="AD" clId="Web-{6D9DC4EA-B595-66D9-FA8C-6A397FF41ECD}" dt="2024-04-12T16:55:57.641" v="487" actId="20577"/>
      <pc:docMkLst>
        <pc:docMk/>
      </pc:docMkLst>
      <pc:sldChg chg="modSp">
        <pc:chgData name="Kate Bowman" userId="S::kab1252@usnh.edu::2395b3f2-8a2d-4701-9acf-bd29a97aed0b" providerId="AD" clId="Web-{6D9DC4EA-B595-66D9-FA8C-6A397FF41ECD}" dt="2024-04-12T16:55:57.641" v="487" actId="20577"/>
        <pc:sldMkLst>
          <pc:docMk/>
          <pc:sldMk cId="3282738009" sldId="258"/>
        </pc:sldMkLst>
        <pc:spChg chg="mod">
          <ac:chgData name="Kate Bowman" userId="S::kab1252@usnh.edu::2395b3f2-8a2d-4701-9acf-bd29a97aed0b" providerId="AD" clId="Web-{6D9DC4EA-B595-66D9-FA8C-6A397FF41ECD}" dt="2024-04-12T16:40:01.269" v="47" actId="20577"/>
          <ac:spMkLst>
            <pc:docMk/>
            <pc:sldMk cId="3282738009" sldId="258"/>
            <ac:spMk id="15" creationId="{FADC58D1-81B6-A60C-FB3A-896CBC27652E}"/>
          </ac:spMkLst>
        </pc:spChg>
        <pc:spChg chg="mod">
          <ac:chgData name="Kate Bowman" userId="S::kab1252@usnh.edu::2395b3f2-8a2d-4701-9acf-bd29a97aed0b" providerId="AD" clId="Web-{6D9DC4EA-B595-66D9-FA8C-6A397FF41ECD}" dt="2024-04-12T16:55:57.641" v="487" actId="20577"/>
          <ac:spMkLst>
            <pc:docMk/>
            <pc:sldMk cId="3282738009" sldId="258"/>
            <ac:spMk id="19" creationId="{D66BC97C-F3FA-341F-5C3B-C892A0013415}"/>
          </ac:spMkLst>
        </pc:spChg>
        <pc:spChg chg="mod">
          <ac:chgData name="Kate Bowman" userId="S::kab1252@usnh.edu::2395b3f2-8a2d-4701-9acf-bd29a97aed0b" providerId="AD" clId="Web-{6D9DC4EA-B595-66D9-FA8C-6A397FF41ECD}" dt="2024-04-12T16:54:20.591" v="455" actId="20577"/>
          <ac:spMkLst>
            <pc:docMk/>
            <pc:sldMk cId="3282738009" sldId="258"/>
            <ac:spMk id="22" creationId="{2FB2A20D-1341-1D80-F976-E3E2E3B2F491}"/>
          </ac:spMkLst>
        </pc:spChg>
        <pc:spChg chg="mod">
          <ac:chgData name="Kate Bowman" userId="S::kab1252@usnh.edu::2395b3f2-8a2d-4701-9acf-bd29a97aed0b" providerId="AD" clId="Web-{6D9DC4EA-B595-66D9-FA8C-6A397FF41ECD}" dt="2024-04-12T16:39:10.423" v="20" actId="20577"/>
          <ac:spMkLst>
            <pc:docMk/>
            <pc:sldMk cId="3282738009" sldId="258"/>
            <ac:spMk id="25" creationId="{BE76764E-9917-D65E-0849-D863FE7082F2}"/>
          </ac:spMkLst>
        </pc:spChg>
        <pc:spChg chg="mod">
          <ac:chgData name="Kate Bowman" userId="S::kab1252@usnh.edu::2395b3f2-8a2d-4701-9acf-bd29a97aed0b" providerId="AD" clId="Web-{6D9DC4EA-B595-66D9-FA8C-6A397FF41ECD}" dt="2024-04-12T16:40:09.050" v="52" actId="20577"/>
          <ac:spMkLst>
            <pc:docMk/>
            <pc:sldMk cId="3282738009" sldId="258"/>
            <ac:spMk id="26" creationId="{194DC36B-D0AE-E939-033B-33368B77FEA3}"/>
          </ac:spMkLst>
        </pc:spChg>
        <pc:spChg chg="mod">
          <ac:chgData name="Kate Bowman" userId="S::kab1252@usnh.edu::2395b3f2-8a2d-4701-9acf-bd29a97aed0b" providerId="AD" clId="Web-{6D9DC4EA-B595-66D9-FA8C-6A397FF41ECD}" dt="2024-04-12T16:41:52.694" v="101" actId="20577"/>
          <ac:spMkLst>
            <pc:docMk/>
            <pc:sldMk cId="3282738009" sldId="258"/>
            <ac:spMk id="27" creationId="{9AA50A1C-E87B-AFD6-12B4-F435CD688144}"/>
          </ac:spMkLst>
        </pc:spChg>
        <pc:spChg chg="mod">
          <ac:chgData name="Kate Bowman" userId="S::kab1252@usnh.edu::2395b3f2-8a2d-4701-9acf-bd29a97aed0b" providerId="AD" clId="Web-{6D9DC4EA-B595-66D9-FA8C-6A397FF41ECD}" dt="2024-04-12T16:54:41.357" v="458" actId="20577"/>
          <ac:spMkLst>
            <pc:docMk/>
            <pc:sldMk cId="3282738009" sldId="258"/>
            <ac:spMk id="32" creationId="{9BDC94F7-DC8F-FB26-7C14-0B0AA22B65B9}"/>
          </ac:spMkLst>
        </pc:spChg>
        <pc:spChg chg="mod">
          <ac:chgData name="Kate Bowman" userId="S::kab1252@usnh.edu::2395b3f2-8a2d-4701-9acf-bd29a97aed0b" providerId="AD" clId="Web-{6D9DC4EA-B595-66D9-FA8C-6A397FF41ECD}" dt="2024-04-12T16:41:23.771" v="88" actId="14100"/>
          <ac:spMkLst>
            <pc:docMk/>
            <pc:sldMk cId="3282738009" sldId="258"/>
            <ac:spMk id="195" creationId="{68F38029-99FD-8D1B-46F9-E12D28B972B5}"/>
          </ac:spMkLst>
        </pc:spChg>
        <pc:spChg chg="mod">
          <ac:chgData name="Kate Bowman" userId="S::kab1252@usnh.edu::2395b3f2-8a2d-4701-9acf-bd29a97aed0b" providerId="AD" clId="Web-{6D9DC4EA-B595-66D9-FA8C-6A397FF41ECD}" dt="2024-04-12T16:54:26.841" v="456" actId="20577"/>
          <ac:spMkLst>
            <pc:docMk/>
            <pc:sldMk cId="3282738009" sldId="258"/>
            <ac:spMk id="246" creationId="{AABD8ADB-AE62-7A48-3121-053C7365E584}"/>
          </ac:spMkLst>
        </pc:spChg>
        <pc:spChg chg="mod">
          <ac:chgData name="Kate Bowman" userId="S::kab1252@usnh.edu::2395b3f2-8a2d-4701-9acf-bd29a97aed0b" providerId="AD" clId="Web-{6D9DC4EA-B595-66D9-FA8C-6A397FF41ECD}" dt="2024-04-12T16:54:32.669" v="457" actId="20577"/>
          <ac:spMkLst>
            <pc:docMk/>
            <pc:sldMk cId="3282738009" sldId="258"/>
            <ac:spMk id="249" creationId="{F238640D-763C-0FEE-030F-285786056F01}"/>
          </ac:spMkLst>
        </pc:spChg>
        <pc:spChg chg="mod">
          <ac:chgData name="Kate Bowman" userId="S::kab1252@usnh.edu::2395b3f2-8a2d-4701-9acf-bd29a97aed0b" providerId="AD" clId="Web-{6D9DC4EA-B595-66D9-FA8C-6A397FF41ECD}" dt="2024-04-12T16:44:03.010" v="161" actId="20577"/>
          <ac:spMkLst>
            <pc:docMk/>
            <pc:sldMk cId="3282738009" sldId="258"/>
            <ac:spMk id="254" creationId="{936C3455-051F-373A-1519-39446517BD76}"/>
          </ac:spMkLst>
        </pc:spChg>
        <pc:graphicFrameChg chg="mod">
          <ac:chgData name="Kate Bowman" userId="S::kab1252@usnh.edu::2395b3f2-8a2d-4701-9acf-bd29a97aed0b" providerId="AD" clId="Web-{6D9DC4EA-B595-66D9-FA8C-6A397FF41ECD}" dt="2024-04-12T16:37:51.640" v="1" actId="1076"/>
          <ac:graphicFrameMkLst>
            <pc:docMk/>
            <pc:sldMk cId="3282738009" sldId="258"/>
            <ac:graphicFrameMk id="17" creationId="{DFA33BCD-A0B3-48E9-8E00-7B137217906D}"/>
          </ac:graphicFrameMkLst>
        </pc:graphicFrameChg>
      </pc:sldChg>
    </pc:docChg>
  </pc:docChgLst>
  <pc:docChgLst>
    <pc:chgData name="Kate Bowman" userId="S::kab1252@usnh.edu::2395b3f2-8a2d-4701-9acf-bd29a97aed0b" providerId="AD" clId="Web-{45F48291-0EF2-1A4B-32C4-3ACFEE83EEDD}"/>
    <pc:docChg chg="modSld">
      <pc:chgData name="Kate Bowman" userId="S::kab1252@usnh.edu::2395b3f2-8a2d-4701-9acf-bd29a97aed0b" providerId="AD" clId="Web-{45F48291-0EF2-1A4B-32C4-3ACFEE83EEDD}" dt="2024-04-12T17:05:37.505" v="24" actId="20577"/>
      <pc:docMkLst>
        <pc:docMk/>
      </pc:docMkLst>
      <pc:sldChg chg="modSp">
        <pc:chgData name="Kate Bowman" userId="S::kab1252@usnh.edu::2395b3f2-8a2d-4701-9acf-bd29a97aed0b" providerId="AD" clId="Web-{45F48291-0EF2-1A4B-32C4-3ACFEE83EEDD}" dt="2024-04-12T17:05:37.505" v="24" actId="20577"/>
        <pc:sldMkLst>
          <pc:docMk/>
          <pc:sldMk cId="3282738009" sldId="258"/>
        </pc:sldMkLst>
        <pc:spChg chg="mod">
          <ac:chgData name="Kate Bowman" userId="S::kab1252@usnh.edu::2395b3f2-8a2d-4701-9acf-bd29a97aed0b" providerId="AD" clId="Web-{45F48291-0EF2-1A4B-32C4-3ACFEE83EEDD}" dt="2024-04-12T17:05:37.505" v="24" actId="20577"/>
          <ac:spMkLst>
            <pc:docMk/>
            <pc:sldMk cId="3282738009" sldId="258"/>
            <ac:spMk id="32" creationId="{9BDC94F7-DC8F-FB26-7C14-0B0AA22B65B9}"/>
          </ac:spMkLst>
        </pc:spChg>
      </pc:sldChg>
    </pc:docChg>
  </pc:docChgLst>
  <pc:docChgLst>
    <pc:chgData name="Kate Bowman" userId="S::kab1252@usnh.edu::2395b3f2-8a2d-4701-9acf-bd29a97aed0b" providerId="AD" clId="Web-{3A39B823-A695-8981-BE61-163B9754CE02}"/>
    <pc:docChg chg="modSld">
      <pc:chgData name="Kate Bowman" userId="S::kab1252@usnh.edu::2395b3f2-8a2d-4701-9acf-bd29a97aed0b" providerId="AD" clId="Web-{3A39B823-A695-8981-BE61-163B9754CE02}" dt="2024-04-18T18:38:44.950" v="16" actId="20577"/>
      <pc:docMkLst>
        <pc:docMk/>
      </pc:docMkLst>
      <pc:sldChg chg="modSp">
        <pc:chgData name="Kate Bowman" userId="S::kab1252@usnh.edu::2395b3f2-8a2d-4701-9acf-bd29a97aed0b" providerId="AD" clId="Web-{3A39B823-A695-8981-BE61-163B9754CE02}" dt="2024-04-18T18:38:44.950" v="16" actId="20577"/>
        <pc:sldMkLst>
          <pc:docMk/>
          <pc:sldMk cId="3282738009" sldId="258"/>
        </pc:sldMkLst>
        <pc:spChg chg="mod">
          <ac:chgData name="Kate Bowman" userId="S::kab1252@usnh.edu::2395b3f2-8a2d-4701-9acf-bd29a97aed0b" providerId="AD" clId="Web-{3A39B823-A695-8981-BE61-163B9754CE02}" dt="2024-04-18T18:38:09.840" v="1" actId="20577"/>
          <ac:spMkLst>
            <pc:docMk/>
            <pc:sldMk cId="3282738009" sldId="258"/>
            <ac:spMk id="35" creationId="{21461AAD-F499-4E0F-ABA0-6E5A6F7F12DC}"/>
          </ac:spMkLst>
        </pc:spChg>
        <pc:spChg chg="mod">
          <ac:chgData name="Kate Bowman" userId="S::kab1252@usnh.edu::2395b3f2-8a2d-4701-9acf-bd29a97aed0b" providerId="AD" clId="Web-{3A39B823-A695-8981-BE61-163B9754CE02}" dt="2024-04-18T18:38:44.950" v="16" actId="20577"/>
          <ac:spMkLst>
            <pc:docMk/>
            <pc:sldMk cId="3282738009" sldId="258"/>
            <ac:spMk id="210" creationId="{C936DF50-9358-7C0F-E501-CD48630CBEA1}"/>
          </ac:spMkLst>
        </pc:spChg>
      </pc:sldChg>
    </pc:docChg>
  </pc:docChgLst>
  <pc:docChgLst>
    <pc:chgData name="Kate Bowman" userId="S::kab1252@usnh.edu::2395b3f2-8a2d-4701-9acf-bd29a97aed0b" providerId="AD" clId="Web-{8BA00FF2-AAD8-BDF1-0639-EA8F259260FB}"/>
    <pc:docChg chg="modSld">
      <pc:chgData name="Kate Bowman" userId="S::kab1252@usnh.edu::2395b3f2-8a2d-4701-9acf-bd29a97aed0b" providerId="AD" clId="Web-{8BA00FF2-AAD8-BDF1-0639-EA8F259260FB}" dt="2024-04-16T18:56:02.020" v="180" actId="1076"/>
      <pc:docMkLst>
        <pc:docMk/>
      </pc:docMkLst>
      <pc:sldChg chg="addSp delSp modSp">
        <pc:chgData name="Kate Bowman" userId="S::kab1252@usnh.edu::2395b3f2-8a2d-4701-9acf-bd29a97aed0b" providerId="AD" clId="Web-{8BA00FF2-AAD8-BDF1-0639-EA8F259260FB}" dt="2024-04-16T18:56:02.020" v="180" actId="1076"/>
        <pc:sldMkLst>
          <pc:docMk/>
          <pc:sldMk cId="3282738009" sldId="258"/>
        </pc:sldMkLst>
        <pc:spChg chg="add mod">
          <ac:chgData name="Kate Bowman" userId="S::kab1252@usnh.edu::2395b3f2-8a2d-4701-9acf-bd29a97aed0b" providerId="AD" clId="Web-{8BA00FF2-AAD8-BDF1-0639-EA8F259260FB}" dt="2024-04-16T18:48:31.990" v="61" actId="20577"/>
          <ac:spMkLst>
            <pc:docMk/>
            <pc:sldMk cId="3282738009" sldId="258"/>
            <ac:spMk id="12" creationId="{368CC5E2-41B7-D687-9C75-C1ED7EF8D4F7}"/>
          </ac:spMkLst>
        </pc:spChg>
        <pc:spChg chg="del">
          <ac:chgData name="Kate Bowman" userId="S::kab1252@usnh.edu::2395b3f2-8a2d-4701-9acf-bd29a97aed0b" providerId="AD" clId="Web-{8BA00FF2-AAD8-BDF1-0639-EA8F259260FB}" dt="2024-04-16T18:52:07.903" v="149"/>
          <ac:spMkLst>
            <pc:docMk/>
            <pc:sldMk cId="3282738009" sldId="258"/>
            <ac:spMk id="13" creationId="{80B44036-26F8-3B36-9E35-AE5C68BA27B3}"/>
          </ac:spMkLst>
        </pc:spChg>
        <pc:spChg chg="mod">
          <ac:chgData name="Kate Bowman" userId="S::kab1252@usnh.edu::2395b3f2-8a2d-4701-9acf-bd29a97aed0b" providerId="AD" clId="Web-{8BA00FF2-AAD8-BDF1-0639-EA8F259260FB}" dt="2024-04-16T18:48:25.505" v="60" actId="20577"/>
          <ac:spMkLst>
            <pc:docMk/>
            <pc:sldMk cId="3282738009" sldId="258"/>
            <ac:spMk id="15" creationId="{FADC58D1-81B6-A60C-FB3A-896CBC27652E}"/>
          </ac:spMkLst>
        </pc:spChg>
        <pc:spChg chg="mod">
          <ac:chgData name="Kate Bowman" userId="S::kab1252@usnh.edu::2395b3f2-8a2d-4701-9acf-bd29a97aed0b" providerId="AD" clId="Web-{8BA00FF2-AAD8-BDF1-0639-EA8F259260FB}" dt="2024-04-16T18:52:15.434" v="150" actId="1076"/>
          <ac:spMkLst>
            <pc:docMk/>
            <pc:sldMk cId="3282738009" sldId="258"/>
            <ac:spMk id="21" creationId="{8FE2165E-6560-4FA1-7E45-E234A04515AE}"/>
          </ac:spMkLst>
        </pc:spChg>
        <pc:spChg chg="mod">
          <ac:chgData name="Kate Bowman" userId="S::kab1252@usnh.edu::2395b3f2-8a2d-4701-9acf-bd29a97aed0b" providerId="AD" clId="Web-{8BA00FF2-AAD8-BDF1-0639-EA8F259260FB}" dt="2024-04-16T18:47:22.659" v="34" actId="14100"/>
          <ac:spMkLst>
            <pc:docMk/>
            <pc:sldMk cId="3282738009" sldId="258"/>
            <ac:spMk id="23" creationId="{0D89B9E9-8EBE-DBAC-7690-5AD2D179162F}"/>
          </ac:spMkLst>
        </pc:spChg>
        <pc:spChg chg="mod">
          <ac:chgData name="Kate Bowman" userId="S::kab1252@usnh.edu::2395b3f2-8a2d-4701-9acf-bd29a97aed0b" providerId="AD" clId="Web-{8BA00FF2-AAD8-BDF1-0639-EA8F259260FB}" dt="2024-04-16T18:50:51.135" v="140" actId="20577"/>
          <ac:spMkLst>
            <pc:docMk/>
            <pc:sldMk cId="3282738009" sldId="258"/>
            <ac:spMk id="25" creationId="{BE76764E-9917-D65E-0849-D863FE7082F2}"/>
          </ac:spMkLst>
        </pc:spChg>
        <pc:spChg chg="mod">
          <ac:chgData name="Kate Bowman" userId="S::kab1252@usnh.edu::2395b3f2-8a2d-4701-9acf-bd29a97aed0b" providerId="AD" clId="Web-{8BA00FF2-AAD8-BDF1-0639-EA8F259260FB}" dt="2024-04-16T18:51:11.870" v="142" actId="20577"/>
          <ac:spMkLst>
            <pc:docMk/>
            <pc:sldMk cId="3282738009" sldId="258"/>
            <ac:spMk id="26" creationId="{194DC36B-D0AE-E939-033B-33368B77FEA3}"/>
          </ac:spMkLst>
        </pc:spChg>
        <pc:spChg chg="mod">
          <ac:chgData name="Kate Bowman" userId="S::kab1252@usnh.edu::2395b3f2-8a2d-4701-9acf-bd29a97aed0b" providerId="AD" clId="Web-{8BA00FF2-AAD8-BDF1-0639-EA8F259260FB}" dt="2024-04-16T18:51:17.307" v="143" actId="20577"/>
          <ac:spMkLst>
            <pc:docMk/>
            <pc:sldMk cId="3282738009" sldId="258"/>
            <ac:spMk id="27" creationId="{9AA50A1C-E87B-AFD6-12B4-F435CD688144}"/>
          </ac:spMkLst>
        </pc:spChg>
        <pc:spChg chg="mod">
          <ac:chgData name="Kate Bowman" userId="S::kab1252@usnh.edu::2395b3f2-8a2d-4701-9acf-bd29a97aed0b" providerId="AD" clId="Web-{8BA00FF2-AAD8-BDF1-0639-EA8F259260FB}" dt="2024-04-16T18:55:39.207" v="177" actId="1076"/>
          <ac:spMkLst>
            <pc:docMk/>
            <pc:sldMk cId="3282738009" sldId="258"/>
            <ac:spMk id="29" creationId="{C6AAFBBD-04B4-9389-9052-C696BB547CF1}"/>
          </ac:spMkLst>
        </pc:spChg>
        <pc:spChg chg="mod">
          <ac:chgData name="Kate Bowman" userId="S::kab1252@usnh.edu::2395b3f2-8a2d-4701-9acf-bd29a97aed0b" providerId="AD" clId="Web-{8BA00FF2-AAD8-BDF1-0639-EA8F259260FB}" dt="2024-04-16T18:56:02.020" v="180" actId="1076"/>
          <ac:spMkLst>
            <pc:docMk/>
            <pc:sldMk cId="3282738009" sldId="258"/>
            <ac:spMk id="32" creationId="{9BDC94F7-DC8F-FB26-7C14-0B0AA22B65B9}"/>
          </ac:spMkLst>
        </pc:spChg>
        <pc:spChg chg="mod">
          <ac:chgData name="Kate Bowman" userId="S::kab1252@usnh.edu::2395b3f2-8a2d-4701-9acf-bd29a97aed0b" providerId="AD" clId="Web-{8BA00FF2-AAD8-BDF1-0639-EA8F259260FB}" dt="2024-04-16T18:53:40.578" v="162" actId="20577"/>
          <ac:spMkLst>
            <pc:docMk/>
            <pc:sldMk cId="3282738009" sldId="258"/>
            <ac:spMk id="210" creationId="{C936DF50-9358-7C0F-E501-CD48630CBEA1}"/>
          </ac:spMkLst>
        </pc:spChg>
        <pc:spChg chg="mod">
          <ac:chgData name="Kate Bowman" userId="S::kab1252@usnh.edu::2395b3f2-8a2d-4701-9acf-bd29a97aed0b" providerId="AD" clId="Web-{8BA00FF2-AAD8-BDF1-0639-EA8F259260FB}" dt="2024-04-16T18:55:29.785" v="176" actId="1076"/>
          <ac:spMkLst>
            <pc:docMk/>
            <pc:sldMk cId="3282738009" sldId="258"/>
            <ac:spMk id="222" creationId="{7F6F0B25-A3D5-EC58-C5A5-EC9C5FA481A1}"/>
          </ac:spMkLst>
        </pc:spChg>
        <pc:spChg chg="mod">
          <ac:chgData name="Kate Bowman" userId="S::kab1252@usnh.edu::2395b3f2-8a2d-4701-9acf-bd29a97aed0b" providerId="AD" clId="Web-{8BA00FF2-AAD8-BDF1-0639-EA8F259260FB}" dt="2024-04-16T18:54:45.189" v="171" actId="1076"/>
          <ac:spMkLst>
            <pc:docMk/>
            <pc:sldMk cId="3282738009" sldId="258"/>
            <ac:spMk id="246" creationId="{AABD8ADB-AE62-7A48-3121-053C7365E584}"/>
          </ac:spMkLst>
        </pc:spChg>
        <pc:spChg chg="mod">
          <ac:chgData name="Kate Bowman" userId="S::kab1252@usnh.edu::2395b3f2-8a2d-4701-9acf-bd29a97aed0b" providerId="AD" clId="Web-{8BA00FF2-AAD8-BDF1-0639-EA8F259260FB}" dt="2024-04-16T18:52:18.794" v="151" actId="1076"/>
          <ac:spMkLst>
            <pc:docMk/>
            <pc:sldMk cId="3282738009" sldId="258"/>
            <ac:spMk id="261" creationId="{B54FC1F4-C647-C708-8344-85E3266E8A41}"/>
          </ac:spMkLst>
        </pc:spChg>
        <pc:spChg chg="mod">
          <ac:chgData name="Kate Bowman" userId="S::kab1252@usnh.edu::2395b3f2-8a2d-4701-9acf-bd29a97aed0b" providerId="AD" clId="Web-{8BA00FF2-AAD8-BDF1-0639-EA8F259260FB}" dt="2024-04-16T18:55:54.238" v="179" actId="1076"/>
          <ac:spMkLst>
            <pc:docMk/>
            <pc:sldMk cId="3282738009" sldId="258"/>
            <ac:spMk id="262" creationId="{D9B80B60-0FF5-FDBB-4F78-613D2C27EDAB}"/>
          </ac:spMkLst>
        </pc:spChg>
        <pc:spChg chg="mod">
          <ac:chgData name="Kate Bowman" userId="S::kab1252@usnh.edu::2395b3f2-8a2d-4701-9acf-bd29a97aed0b" providerId="AD" clId="Web-{8BA00FF2-AAD8-BDF1-0639-EA8F259260FB}" dt="2024-04-16T18:52:21.731" v="152" actId="1076"/>
          <ac:spMkLst>
            <pc:docMk/>
            <pc:sldMk cId="3282738009" sldId="258"/>
            <ac:spMk id="267" creationId="{56651D64-7FD7-CECB-759D-D67760258517}"/>
          </ac:spMkLst>
        </pc:spChg>
        <pc:graphicFrameChg chg="mod">
          <ac:chgData name="Kate Bowman" userId="S::kab1252@usnh.edu::2395b3f2-8a2d-4701-9acf-bd29a97aed0b" providerId="AD" clId="Web-{8BA00FF2-AAD8-BDF1-0639-EA8F259260FB}" dt="2024-04-16T18:54:08.032" v="164" actId="14100"/>
          <ac:graphicFrameMkLst>
            <pc:docMk/>
            <pc:sldMk cId="3282738009" sldId="258"/>
            <ac:graphicFrameMk id="33" creationId="{DFA33BCD-A0B3-48E9-8E00-7B137217906D}"/>
          </ac:graphicFrameMkLst>
        </pc:graphicFrameChg>
        <pc:graphicFrameChg chg="del">
          <ac:chgData name="Kate Bowman" userId="S::kab1252@usnh.edu::2395b3f2-8a2d-4701-9acf-bd29a97aed0b" providerId="AD" clId="Web-{8BA00FF2-AAD8-BDF1-0639-EA8F259260FB}" dt="2024-04-16T18:51:42.902" v="144"/>
          <ac:graphicFrameMkLst>
            <pc:docMk/>
            <pc:sldMk cId="3282738009" sldId="258"/>
            <ac:graphicFrameMk id="34" creationId="{88EEF1CF-FEE2-8EF6-1164-8F2FA0AA4C9F}"/>
          </ac:graphicFrameMkLst>
        </pc:graphicFrameChg>
        <pc:graphicFrameChg chg="mod">
          <ac:chgData name="Kate Bowman" userId="S::kab1252@usnh.edu::2395b3f2-8a2d-4701-9acf-bd29a97aed0b" providerId="AD" clId="Web-{8BA00FF2-AAD8-BDF1-0639-EA8F259260FB}" dt="2024-04-16T18:52:01.715" v="148" actId="14100"/>
          <ac:graphicFrameMkLst>
            <pc:docMk/>
            <pc:sldMk cId="3282738009" sldId="258"/>
            <ac:graphicFrameMk id="36" creationId="{69CB53B4-6BCB-323C-F8D5-04730596B0AC}"/>
          </ac:graphicFrameMkLst>
        </pc:graphicFrameChg>
        <pc:picChg chg="mod">
          <ac:chgData name="Kate Bowman" userId="S::kab1252@usnh.edu::2395b3f2-8a2d-4701-9acf-bd29a97aed0b" providerId="AD" clId="Web-{8BA00FF2-AAD8-BDF1-0639-EA8F259260FB}" dt="2024-04-16T18:45:10.124" v="1" actId="1076"/>
          <ac:picMkLst>
            <pc:docMk/>
            <pc:sldMk cId="3282738009" sldId="258"/>
            <ac:picMk id="2" creationId="{6A55AF86-361A-BA55-0554-C7D776531EDE}"/>
          </ac:picMkLst>
        </pc:picChg>
        <pc:picChg chg="mod">
          <ac:chgData name="Kate Bowman" userId="S::kab1252@usnh.edu::2395b3f2-8a2d-4701-9acf-bd29a97aed0b" providerId="AD" clId="Web-{8BA00FF2-AAD8-BDF1-0639-EA8F259260FB}" dt="2024-04-16T18:55:50.457" v="178" actId="1076"/>
          <ac:picMkLst>
            <pc:docMk/>
            <pc:sldMk cId="3282738009" sldId="258"/>
            <ac:picMk id="8" creationId="{E71A2234-8802-76D5-123C-AA0A1431C834}"/>
          </ac:picMkLst>
        </pc:picChg>
        <pc:picChg chg="add mod modCrop">
          <ac:chgData name="Kate Bowman" userId="S::kab1252@usnh.edu::2395b3f2-8a2d-4701-9acf-bd29a97aed0b" providerId="AD" clId="Web-{8BA00FF2-AAD8-BDF1-0639-EA8F259260FB}" dt="2024-04-16T18:55:16.237" v="174" actId="14100"/>
          <ac:picMkLst>
            <pc:docMk/>
            <pc:sldMk cId="3282738009" sldId="258"/>
            <ac:picMk id="11" creationId="{FA9E1C78-8293-456D-72D3-678CDD863EDC}"/>
          </ac:picMkLst>
        </pc:picChg>
        <pc:picChg chg="mod modCrop">
          <ac:chgData name="Kate Bowman" userId="S::kab1252@usnh.edu::2395b3f2-8a2d-4701-9acf-bd29a97aed0b" providerId="AD" clId="Web-{8BA00FF2-AAD8-BDF1-0639-EA8F259260FB}" dt="2024-04-16T18:55:00.924" v="173"/>
          <ac:picMkLst>
            <pc:docMk/>
            <pc:sldMk cId="3282738009" sldId="258"/>
            <ac:picMk id="24" creationId="{74BC06AD-1583-33F5-186D-9EE7336F5775}"/>
          </ac:picMkLst>
        </pc:picChg>
        <pc:cxnChg chg="del">
          <ac:chgData name="Kate Bowman" userId="S::kab1252@usnh.edu::2395b3f2-8a2d-4701-9acf-bd29a97aed0b" providerId="AD" clId="Web-{8BA00FF2-AAD8-BDF1-0639-EA8F259260FB}" dt="2024-04-16T18:52:37.669" v="154"/>
          <ac:cxnSpMkLst>
            <pc:docMk/>
            <pc:sldMk cId="3282738009" sldId="258"/>
            <ac:cxnSpMk id="35" creationId="{D558B74C-7133-FECA-4A57-85D5035289A3}"/>
          </ac:cxnSpMkLst>
        </pc:cxnChg>
        <pc:cxnChg chg="del">
          <ac:chgData name="Kate Bowman" userId="S::kab1252@usnh.edu::2395b3f2-8a2d-4701-9acf-bd29a97aed0b" providerId="AD" clId="Web-{8BA00FF2-AAD8-BDF1-0639-EA8F259260FB}" dt="2024-04-16T18:52:35.513" v="153"/>
          <ac:cxnSpMkLst>
            <pc:docMk/>
            <pc:sldMk cId="3282738009" sldId="258"/>
            <ac:cxnSpMk id="42" creationId="{46765C67-EF23-DABB-712E-E81C8630338B}"/>
          </ac:cxnSpMkLst>
        </pc:cxnChg>
      </pc:sldChg>
    </pc:docChg>
  </pc:docChgLst>
  <pc:docChgLst>
    <pc:chgData name="Kate Bowman" userId="S::kab1252@usnh.edu::2395b3f2-8a2d-4701-9acf-bd29a97aed0b" providerId="AD" clId="Web-{A4660243-C928-DC00-6F18-E8E2750BD542}"/>
    <pc:docChg chg="modSld">
      <pc:chgData name="Kate Bowman" userId="S::kab1252@usnh.edu::2395b3f2-8a2d-4701-9acf-bd29a97aed0b" providerId="AD" clId="Web-{A4660243-C928-DC00-6F18-E8E2750BD542}" dt="2024-04-12T17:04:14.865" v="3" actId="20577"/>
      <pc:docMkLst>
        <pc:docMk/>
      </pc:docMkLst>
      <pc:sldChg chg="modSp">
        <pc:chgData name="Kate Bowman" userId="S::kab1252@usnh.edu::2395b3f2-8a2d-4701-9acf-bd29a97aed0b" providerId="AD" clId="Web-{A4660243-C928-DC00-6F18-E8E2750BD542}" dt="2024-04-12T17:04:14.865" v="3" actId="20577"/>
        <pc:sldMkLst>
          <pc:docMk/>
          <pc:sldMk cId="3282738009" sldId="258"/>
        </pc:sldMkLst>
        <pc:spChg chg="mod">
          <ac:chgData name="Kate Bowman" userId="S::kab1252@usnh.edu::2395b3f2-8a2d-4701-9acf-bd29a97aed0b" providerId="AD" clId="Web-{A4660243-C928-DC00-6F18-E8E2750BD542}" dt="2024-04-12T17:04:14.865" v="3" actId="20577"/>
          <ac:spMkLst>
            <pc:docMk/>
            <pc:sldMk cId="3282738009" sldId="258"/>
            <ac:spMk id="32" creationId="{9BDC94F7-DC8F-FB26-7C14-0B0AA22B65B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systemnh-my.sharepoint.com/personal/tlh1048_usnh_edu/Documents/Mouser/Mouser%20Researc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systemnh-my.sharepoint.com/personal/tlh1048_usnh_edu/Documents/Mouser/Mouser%20Rese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systemnh-my.sharepoint.com/personal/tlh1048_usnh_edu/Documents/Mouser/Mouser%20Researc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universitysystemnh-my.sharepoint.com/personal/tlh1048_usnh_edu/Documents/Mouser/Mouser%20Rese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Temperature Over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43169674412168"/>
          <c:y val="0.17171296296296296"/>
          <c:w val="0.62529966240095691"/>
          <c:h val="0.62271617089530473"/>
        </c:manualLayout>
      </c:layout>
      <c:scatterChart>
        <c:scatterStyle val="lineMarker"/>
        <c:varyColors val="0"/>
        <c:ser>
          <c:idx val="0"/>
          <c:order val="0"/>
          <c:tx>
            <c:v>Alum Center</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'[Mouser Research.xlsx]Sheet1'!$C$3:$C$14</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Research.xlsx]Sheet1'!$G$4:$G$14</c:f>
              <c:numCache>
                <c:formatCode>General</c:formatCode>
                <c:ptCount val="11"/>
                <c:pt idx="0">
                  <c:v>6.4</c:v>
                </c:pt>
                <c:pt idx="1">
                  <c:v>6.6</c:v>
                </c:pt>
                <c:pt idx="2">
                  <c:v>3.9</c:v>
                </c:pt>
                <c:pt idx="3">
                  <c:v>2.7</c:v>
                </c:pt>
                <c:pt idx="4">
                  <c:v>6.6</c:v>
                </c:pt>
                <c:pt idx="5">
                  <c:v>4.4000000000000004</c:v>
                </c:pt>
                <c:pt idx="6">
                  <c:v>10.3</c:v>
                </c:pt>
                <c:pt idx="7">
                  <c:v>4.5999999999999996</c:v>
                </c:pt>
                <c:pt idx="8">
                  <c:v>8.1</c:v>
                </c:pt>
                <c:pt idx="9">
                  <c:v>11.6</c:v>
                </c:pt>
                <c:pt idx="10">
                  <c:v>5.2</c:v>
                </c:pt>
              </c:numCache>
            </c:numRef>
          </c:yVal>
          <c:smooth val="0"/>
          <c:extLst>
            <c:ext xmlns:c16="http://schemas.microsoft.com/office/drawing/2014/chart" uri="{C3380CC4-5D6E-409C-BE32-E72D297353CC}">
              <c16:uniqueId val="{00000000-8961-43D2-B302-29DB6A645E19}"/>
            </c:ext>
          </c:extLst>
        </c:ser>
        <c:ser>
          <c:idx val="1"/>
          <c:order val="1"/>
          <c:tx>
            <c:v>Gregg/Health</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'[Mouser Research.xlsx]Sheet1'!$C$15:$C$26</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Research.xlsx]Sheet1'!$G$16:$G$26</c:f>
              <c:numCache>
                <c:formatCode>General</c:formatCode>
                <c:ptCount val="11"/>
                <c:pt idx="0">
                  <c:v>7.6</c:v>
                </c:pt>
                <c:pt idx="1">
                  <c:v>16.100000000000001</c:v>
                </c:pt>
                <c:pt idx="2">
                  <c:v>8.3000000000000007</c:v>
                </c:pt>
                <c:pt idx="3">
                  <c:v>8.3000000000000007</c:v>
                </c:pt>
                <c:pt idx="4">
                  <c:v>9</c:v>
                </c:pt>
                <c:pt idx="5">
                  <c:v>7</c:v>
                </c:pt>
                <c:pt idx="6">
                  <c:v>9.9</c:v>
                </c:pt>
                <c:pt idx="7">
                  <c:v>7.9</c:v>
                </c:pt>
                <c:pt idx="8">
                  <c:v>8.9</c:v>
                </c:pt>
                <c:pt idx="9">
                  <c:v>11.8</c:v>
                </c:pt>
                <c:pt idx="10">
                  <c:v>14.3</c:v>
                </c:pt>
              </c:numCache>
            </c:numRef>
          </c:yVal>
          <c:smooth val="0"/>
          <c:extLst>
            <c:ext xmlns:c16="http://schemas.microsoft.com/office/drawing/2014/chart" uri="{C3380CC4-5D6E-409C-BE32-E72D297353CC}">
              <c16:uniqueId val="{00000001-8961-43D2-B302-29DB6A645E19}"/>
            </c:ext>
          </c:extLst>
        </c:ser>
        <c:ser>
          <c:idx val="2"/>
          <c:order val="2"/>
          <c:tx>
            <c:v>Hannafords Culvert</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'[Mouser Research.xlsx]Sheet1'!$C$27:$C$38</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Research.xlsx]Sheet1'!$G$28:$G$38</c:f>
              <c:numCache>
                <c:formatCode>General</c:formatCode>
                <c:ptCount val="11"/>
                <c:pt idx="0">
                  <c:v>6.5</c:v>
                </c:pt>
                <c:pt idx="1">
                  <c:v>8</c:v>
                </c:pt>
                <c:pt idx="2">
                  <c:v>3.1</c:v>
                </c:pt>
                <c:pt idx="3">
                  <c:v>1</c:v>
                </c:pt>
                <c:pt idx="4">
                  <c:v>5.6</c:v>
                </c:pt>
                <c:pt idx="5">
                  <c:v>4.4000000000000004</c:v>
                </c:pt>
                <c:pt idx="6">
                  <c:v>6</c:v>
                </c:pt>
                <c:pt idx="7">
                  <c:v>3.8</c:v>
                </c:pt>
                <c:pt idx="8">
                  <c:v>6.1</c:v>
                </c:pt>
                <c:pt idx="9">
                  <c:v>11.6</c:v>
                </c:pt>
                <c:pt idx="10">
                  <c:v>5.0999999999999996</c:v>
                </c:pt>
              </c:numCache>
            </c:numRef>
          </c:yVal>
          <c:smooth val="0"/>
          <c:extLst>
            <c:ext xmlns:c16="http://schemas.microsoft.com/office/drawing/2014/chart" uri="{C3380CC4-5D6E-409C-BE32-E72D297353CC}">
              <c16:uniqueId val="{00000002-8961-43D2-B302-29DB6A645E19}"/>
            </c:ext>
          </c:extLst>
        </c:ser>
        <c:ser>
          <c:idx val="3"/>
          <c:order val="3"/>
          <c:tx>
            <c:v>Health Culvert</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'[Mouser Research.xlsx]Sheet1'!$C$39:$C$50</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Research.xlsx]Sheet1'!$G$40:$G$50</c:f>
              <c:numCache>
                <c:formatCode>General</c:formatCode>
                <c:ptCount val="11"/>
                <c:pt idx="0">
                  <c:v>6.2</c:v>
                </c:pt>
                <c:pt idx="1">
                  <c:v>9</c:v>
                </c:pt>
                <c:pt idx="2">
                  <c:v>4.3</c:v>
                </c:pt>
                <c:pt idx="3">
                  <c:v>2.2999999999999998</c:v>
                </c:pt>
                <c:pt idx="4">
                  <c:v>6.7</c:v>
                </c:pt>
                <c:pt idx="5">
                  <c:v>2.8</c:v>
                </c:pt>
                <c:pt idx="6">
                  <c:v>8.1</c:v>
                </c:pt>
                <c:pt idx="7">
                  <c:v>2</c:v>
                </c:pt>
                <c:pt idx="8">
                  <c:v>6.7</c:v>
                </c:pt>
                <c:pt idx="9">
                  <c:v>9.4</c:v>
                </c:pt>
                <c:pt idx="10">
                  <c:v>8.6</c:v>
                </c:pt>
              </c:numCache>
            </c:numRef>
          </c:yVal>
          <c:smooth val="0"/>
          <c:extLst>
            <c:ext xmlns:c16="http://schemas.microsoft.com/office/drawing/2014/chart" uri="{C3380CC4-5D6E-409C-BE32-E72D297353CC}">
              <c16:uniqueId val="{00000003-8961-43D2-B302-29DB6A645E19}"/>
            </c:ext>
          </c:extLst>
        </c:ser>
        <c:ser>
          <c:idx val="4"/>
          <c:order val="4"/>
          <c:tx>
            <c:v>MUB</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'[Mouser Research.xlsx]Sheet1'!$C$51:$C$62</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Research.xlsx]Sheet1'!$G$52:$G$62</c:f>
              <c:numCache>
                <c:formatCode>General</c:formatCode>
                <c:ptCount val="11"/>
                <c:pt idx="0">
                  <c:v>5.5</c:v>
                </c:pt>
                <c:pt idx="1">
                  <c:v>7.8</c:v>
                </c:pt>
                <c:pt idx="2">
                  <c:v>3.2</c:v>
                </c:pt>
                <c:pt idx="3">
                  <c:v>1.2</c:v>
                </c:pt>
                <c:pt idx="4">
                  <c:v>4.3</c:v>
                </c:pt>
                <c:pt idx="5">
                  <c:v>2.7</c:v>
                </c:pt>
                <c:pt idx="6">
                  <c:v>4.4000000000000004</c:v>
                </c:pt>
                <c:pt idx="7">
                  <c:v>2.9</c:v>
                </c:pt>
                <c:pt idx="8">
                  <c:v>3.7</c:v>
                </c:pt>
                <c:pt idx="9">
                  <c:v>8.4</c:v>
                </c:pt>
                <c:pt idx="10">
                  <c:v>5.0999999999999996</c:v>
                </c:pt>
              </c:numCache>
            </c:numRef>
          </c:yVal>
          <c:smooth val="0"/>
          <c:extLst>
            <c:ext xmlns:c16="http://schemas.microsoft.com/office/drawing/2014/chart" uri="{C3380CC4-5D6E-409C-BE32-E72D297353CC}">
              <c16:uniqueId val="{00000004-8961-43D2-B302-29DB6A645E19}"/>
            </c:ext>
          </c:extLst>
        </c:ser>
        <c:ser>
          <c:idx val="5"/>
          <c:order val="5"/>
          <c:tx>
            <c:v>Oyster River</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'[Mouser Research.xlsx]Sheet1'!$C$63:$C$74</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Research.xlsx]Sheet1'!$G$65:$G$74</c:f>
              <c:numCache>
                <c:formatCode>General</c:formatCode>
                <c:ptCount val="10"/>
                <c:pt idx="0">
                  <c:v>6.6</c:v>
                </c:pt>
                <c:pt idx="1">
                  <c:v>5.3</c:v>
                </c:pt>
                <c:pt idx="2">
                  <c:v>4.8</c:v>
                </c:pt>
                <c:pt idx="3">
                  <c:v>6.1</c:v>
                </c:pt>
                <c:pt idx="4">
                  <c:v>4.3</c:v>
                </c:pt>
                <c:pt idx="5">
                  <c:v>6.5</c:v>
                </c:pt>
                <c:pt idx="6">
                  <c:v>4.7</c:v>
                </c:pt>
                <c:pt idx="7">
                  <c:v>7.1</c:v>
                </c:pt>
                <c:pt idx="8">
                  <c:v>6.8</c:v>
                </c:pt>
                <c:pt idx="9">
                  <c:v>7</c:v>
                </c:pt>
              </c:numCache>
            </c:numRef>
          </c:yVal>
          <c:smooth val="0"/>
          <c:extLst>
            <c:ext xmlns:c16="http://schemas.microsoft.com/office/drawing/2014/chart" uri="{C3380CC4-5D6E-409C-BE32-E72D297353CC}">
              <c16:uniqueId val="{00000005-8961-43D2-B302-29DB6A645E19}"/>
            </c:ext>
          </c:extLst>
        </c:ser>
        <c:ser>
          <c:idx val="6"/>
          <c:order val="6"/>
          <c:tx>
            <c:v>Spaulding</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'[Mouser Research.xlsx]Sheet1'!$C$75:$C$86</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Research.xlsx]Sheet1'!$G$76:$G$86</c:f>
              <c:numCache>
                <c:formatCode>General</c:formatCode>
                <c:ptCount val="11"/>
                <c:pt idx="0">
                  <c:v>5.3</c:v>
                </c:pt>
                <c:pt idx="1">
                  <c:v>7.4</c:v>
                </c:pt>
                <c:pt idx="2">
                  <c:v>3.1</c:v>
                </c:pt>
                <c:pt idx="3">
                  <c:v>1.9</c:v>
                </c:pt>
                <c:pt idx="4">
                  <c:v>4.4000000000000004</c:v>
                </c:pt>
                <c:pt idx="5">
                  <c:v>2.2000000000000002</c:v>
                </c:pt>
                <c:pt idx="6">
                  <c:v>4.5999999999999996</c:v>
                </c:pt>
                <c:pt idx="7">
                  <c:v>2.6</c:v>
                </c:pt>
                <c:pt idx="8">
                  <c:v>3.8</c:v>
                </c:pt>
                <c:pt idx="9">
                  <c:v>7.4</c:v>
                </c:pt>
                <c:pt idx="10">
                  <c:v>5</c:v>
                </c:pt>
              </c:numCache>
            </c:numRef>
          </c:yVal>
          <c:smooth val="0"/>
          <c:extLst>
            <c:ext xmlns:c16="http://schemas.microsoft.com/office/drawing/2014/chart" uri="{C3380CC4-5D6E-409C-BE32-E72D297353CC}">
              <c16:uniqueId val="{00000006-8961-43D2-B302-29DB6A645E19}"/>
            </c:ext>
          </c:extLst>
        </c:ser>
        <c:ser>
          <c:idx val="7"/>
          <c:order val="7"/>
          <c:tx>
            <c:v>Wildcat Culvert</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'[Mouser Research.xlsx]Sheet1'!$C$87:$C$98</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Research.xlsx]Sheet1'!$G$88:$G$98</c:f>
              <c:numCache>
                <c:formatCode>General</c:formatCode>
                <c:ptCount val="11"/>
                <c:pt idx="0">
                  <c:v>6.1</c:v>
                </c:pt>
                <c:pt idx="1">
                  <c:v>6.8</c:v>
                </c:pt>
                <c:pt idx="2">
                  <c:v>3.2</c:v>
                </c:pt>
                <c:pt idx="3">
                  <c:v>2.2999999999999998</c:v>
                </c:pt>
                <c:pt idx="4">
                  <c:v>5.9</c:v>
                </c:pt>
                <c:pt idx="5">
                  <c:v>2</c:v>
                </c:pt>
                <c:pt idx="6">
                  <c:v>7.2</c:v>
                </c:pt>
                <c:pt idx="7">
                  <c:v>1.5</c:v>
                </c:pt>
                <c:pt idx="8">
                  <c:v>4.5999999999999996</c:v>
                </c:pt>
                <c:pt idx="9">
                  <c:v>10.199999999999999</c:v>
                </c:pt>
                <c:pt idx="10">
                  <c:v>5.3</c:v>
                </c:pt>
              </c:numCache>
            </c:numRef>
          </c:yVal>
          <c:smooth val="0"/>
          <c:extLst>
            <c:ext xmlns:c16="http://schemas.microsoft.com/office/drawing/2014/chart" uri="{C3380CC4-5D6E-409C-BE32-E72D297353CC}">
              <c16:uniqueId val="{00000007-8961-43D2-B302-29DB6A645E19}"/>
            </c:ext>
          </c:extLst>
        </c:ser>
        <c:dLbls>
          <c:showLegendKey val="0"/>
          <c:showVal val="0"/>
          <c:showCatName val="0"/>
          <c:showSerName val="0"/>
          <c:showPercent val="0"/>
          <c:showBubbleSize val="0"/>
        </c:dLbls>
        <c:axId val="52655695"/>
        <c:axId val="52660975"/>
      </c:scatterChart>
      <c:valAx>
        <c:axId val="526556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Date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660975"/>
        <c:crosses val="autoZero"/>
        <c:crossBetween val="midCat"/>
      </c:valAx>
      <c:valAx>
        <c:axId val="52660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Temperature(Celcius)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655695"/>
        <c:crosses val="autoZero"/>
        <c:crossBetween val="midCat"/>
      </c:valAx>
      <c:spPr>
        <a:noFill/>
        <a:ln>
          <a:noFill/>
        </a:ln>
        <a:effectLst/>
      </c:spPr>
    </c:plotArea>
    <c:legend>
      <c:legendPos val="r"/>
      <c:layout>
        <c:manualLayout>
          <c:xMode val="edge"/>
          <c:yMode val="edge"/>
          <c:x val="0.73409849192579746"/>
          <c:y val="2.1039297171186949E-2"/>
          <c:w val="0.25836855138870352"/>
          <c:h val="0.790915064188405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pH of Sites Over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57532808398951"/>
          <c:y val="0.17171296296296296"/>
          <c:w val="0.53279704468042854"/>
          <c:h val="0.61345691163604554"/>
        </c:manualLayout>
      </c:layout>
      <c:scatterChart>
        <c:scatterStyle val="lineMarker"/>
        <c:varyColors val="0"/>
        <c:ser>
          <c:idx val="0"/>
          <c:order val="0"/>
          <c:tx>
            <c:v>Alum Center</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'[Mouser Research.xlsx]Sheet1'!$C$3:$C$14</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Research.xlsx]Sheet1'!$D$3:$D$14</c:f>
              <c:numCache>
                <c:formatCode>General</c:formatCode>
                <c:ptCount val="12"/>
                <c:pt idx="0">
                  <c:v>7.5</c:v>
                </c:pt>
                <c:pt idx="1">
                  <c:v>7.39</c:v>
                </c:pt>
                <c:pt idx="2">
                  <c:v>7.43</c:v>
                </c:pt>
                <c:pt idx="3">
                  <c:v>7.68</c:v>
                </c:pt>
                <c:pt idx="4">
                  <c:v>7.63</c:v>
                </c:pt>
                <c:pt idx="5">
                  <c:v>7.02</c:v>
                </c:pt>
                <c:pt idx="6">
                  <c:v>6.9</c:v>
                </c:pt>
                <c:pt idx="7">
                  <c:v>6.95</c:v>
                </c:pt>
                <c:pt idx="8">
                  <c:v>7.74</c:v>
                </c:pt>
                <c:pt idx="9">
                  <c:v>7.34</c:v>
                </c:pt>
                <c:pt idx="10">
                  <c:v>7.21</c:v>
                </c:pt>
                <c:pt idx="11">
                  <c:v>7.56</c:v>
                </c:pt>
              </c:numCache>
            </c:numRef>
          </c:yVal>
          <c:smooth val="0"/>
          <c:extLst>
            <c:ext xmlns:c16="http://schemas.microsoft.com/office/drawing/2014/chart" uri="{C3380CC4-5D6E-409C-BE32-E72D297353CC}">
              <c16:uniqueId val="{00000000-AE3C-4CAF-AAF1-1A2A33511722}"/>
            </c:ext>
          </c:extLst>
        </c:ser>
        <c:ser>
          <c:idx val="1"/>
          <c:order val="1"/>
          <c:tx>
            <c:v>Gregg/Health Culvert</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'[Mouser Research.xlsx]Sheet1'!$C$16:$C$26</c:f>
              <c:numCache>
                <c:formatCode>m/d/yyyy</c:formatCode>
                <c:ptCount val="11"/>
                <c:pt idx="0">
                  <c:v>45239</c:v>
                </c:pt>
                <c:pt idx="1">
                  <c:v>45246</c:v>
                </c:pt>
                <c:pt idx="2">
                  <c:v>45260</c:v>
                </c:pt>
                <c:pt idx="3">
                  <c:v>45266</c:v>
                </c:pt>
                <c:pt idx="4">
                  <c:v>45316</c:v>
                </c:pt>
                <c:pt idx="5">
                  <c:v>45327</c:v>
                </c:pt>
                <c:pt idx="6">
                  <c:v>45330</c:v>
                </c:pt>
                <c:pt idx="7">
                  <c:v>45337</c:v>
                </c:pt>
                <c:pt idx="8">
                  <c:v>45344</c:v>
                </c:pt>
                <c:pt idx="9">
                  <c:v>45347</c:v>
                </c:pt>
                <c:pt idx="10">
                  <c:v>45377</c:v>
                </c:pt>
              </c:numCache>
            </c:numRef>
          </c:xVal>
          <c:yVal>
            <c:numRef>
              <c:f>'[Mouser Research.xlsx]Sheet1'!$D$16:$D$26</c:f>
              <c:numCache>
                <c:formatCode>General</c:formatCode>
                <c:ptCount val="11"/>
                <c:pt idx="0">
                  <c:v>7.5</c:v>
                </c:pt>
                <c:pt idx="1">
                  <c:v>7.7</c:v>
                </c:pt>
                <c:pt idx="2">
                  <c:v>7.67</c:v>
                </c:pt>
                <c:pt idx="3">
                  <c:v>7.53</c:v>
                </c:pt>
                <c:pt idx="4">
                  <c:v>7.59</c:v>
                </c:pt>
                <c:pt idx="5">
                  <c:v>7.91</c:v>
                </c:pt>
                <c:pt idx="6">
                  <c:v>7.57</c:v>
                </c:pt>
                <c:pt idx="7">
                  <c:v>7.65</c:v>
                </c:pt>
                <c:pt idx="8">
                  <c:v>7.43</c:v>
                </c:pt>
                <c:pt idx="9">
                  <c:v>7.71</c:v>
                </c:pt>
                <c:pt idx="10">
                  <c:v>7.55</c:v>
                </c:pt>
              </c:numCache>
            </c:numRef>
          </c:yVal>
          <c:smooth val="0"/>
          <c:extLst>
            <c:ext xmlns:c16="http://schemas.microsoft.com/office/drawing/2014/chart" uri="{C3380CC4-5D6E-409C-BE32-E72D297353CC}">
              <c16:uniqueId val="{00000001-AE3C-4CAF-AAF1-1A2A33511722}"/>
            </c:ext>
          </c:extLst>
        </c:ser>
        <c:ser>
          <c:idx val="2"/>
          <c:order val="2"/>
          <c:tx>
            <c:v>Hannaford's Culvert</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'[Mouser Research.xlsx]Sheet1'!$C$27:$C$38</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Research.xlsx]Sheet1'!$D$27:$D$38</c:f>
              <c:numCache>
                <c:formatCode>General</c:formatCode>
                <c:ptCount val="12"/>
                <c:pt idx="0">
                  <c:v>7.76</c:v>
                </c:pt>
                <c:pt idx="1">
                  <c:v>7.51</c:v>
                </c:pt>
                <c:pt idx="2">
                  <c:v>7.69</c:v>
                </c:pt>
                <c:pt idx="3">
                  <c:v>7.71</c:v>
                </c:pt>
                <c:pt idx="4">
                  <c:v>7.69</c:v>
                </c:pt>
                <c:pt idx="5">
                  <c:v>7.33</c:v>
                </c:pt>
                <c:pt idx="6">
                  <c:v>6.94</c:v>
                </c:pt>
                <c:pt idx="7">
                  <c:v>7.64</c:v>
                </c:pt>
                <c:pt idx="8">
                  <c:v>7.84</c:v>
                </c:pt>
                <c:pt idx="9">
                  <c:v>7.58</c:v>
                </c:pt>
                <c:pt idx="10">
                  <c:v>7.55</c:v>
                </c:pt>
                <c:pt idx="11">
                  <c:v>7.65</c:v>
                </c:pt>
              </c:numCache>
            </c:numRef>
          </c:yVal>
          <c:smooth val="0"/>
          <c:extLst>
            <c:ext xmlns:c16="http://schemas.microsoft.com/office/drawing/2014/chart" uri="{C3380CC4-5D6E-409C-BE32-E72D297353CC}">
              <c16:uniqueId val="{00000002-AE3C-4CAF-AAF1-1A2A33511722}"/>
            </c:ext>
          </c:extLst>
        </c:ser>
        <c:ser>
          <c:idx val="3"/>
          <c:order val="3"/>
          <c:tx>
            <c:v>Health Culvert</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'[Mouser Research.xlsx]Sheet1'!$C$40:$C$50</c:f>
              <c:numCache>
                <c:formatCode>m/d/yyyy</c:formatCode>
                <c:ptCount val="11"/>
                <c:pt idx="0">
                  <c:v>45239</c:v>
                </c:pt>
                <c:pt idx="1">
                  <c:v>45246</c:v>
                </c:pt>
                <c:pt idx="2">
                  <c:v>45260</c:v>
                </c:pt>
                <c:pt idx="3">
                  <c:v>45266</c:v>
                </c:pt>
                <c:pt idx="4">
                  <c:v>45316</c:v>
                </c:pt>
                <c:pt idx="5">
                  <c:v>45327</c:v>
                </c:pt>
                <c:pt idx="6">
                  <c:v>45330</c:v>
                </c:pt>
                <c:pt idx="7">
                  <c:v>45337</c:v>
                </c:pt>
                <c:pt idx="8">
                  <c:v>45344</c:v>
                </c:pt>
                <c:pt idx="9">
                  <c:v>45347</c:v>
                </c:pt>
                <c:pt idx="10">
                  <c:v>45377</c:v>
                </c:pt>
              </c:numCache>
            </c:numRef>
          </c:xVal>
          <c:yVal>
            <c:numRef>
              <c:f>'[Mouser Research.xlsx]Sheet1'!$D$40:$D$50</c:f>
              <c:numCache>
                <c:formatCode>General</c:formatCode>
                <c:ptCount val="11"/>
                <c:pt idx="0">
                  <c:v>7.22</c:v>
                </c:pt>
                <c:pt idx="1">
                  <c:v>7.35</c:v>
                </c:pt>
                <c:pt idx="2">
                  <c:v>7.63</c:v>
                </c:pt>
                <c:pt idx="3">
                  <c:v>7.5</c:v>
                </c:pt>
                <c:pt idx="4">
                  <c:v>7.38</c:v>
                </c:pt>
                <c:pt idx="5">
                  <c:v>7.63</c:v>
                </c:pt>
                <c:pt idx="6">
                  <c:v>7.63</c:v>
                </c:pt>
                <c:pt idx="7">
                  <c:v>7.63</c:v>
                </c:pt>
                <c:pt idx="8">
                  <c:v>7.5</c:v>
                </c:pt>
                <c:pt idx="9">
                  <c:v>7.68</c:v>
                </c:pt>
                <c:pt idx="10">
                  <c:v>7.72</c:v>
                </c:pt>
              </c:numCache>
            </c:numRef>
          </c:yVal>
          <c:smooth val="0"/>
          <c:extLst>
            <c:ext xmlns:c16="http://schemas.microsoft.com/office/drawing/2014/chart" uri="{C3380CC4-5D6E-409C-BE32-E72D297353CC}">
              <c16:uniqueId val="{00000003-AE3C-4CAF-AAF1-1A2A33511722}"/>
            </c:ext>
          </c:extLst>
        </c:ser>
        <c:ser>
          <c:idx val="4"/>
          <c:order val="4"/>
          <c:tx>
            <c:v>MUB</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'[Mouser Research.xlsx]Sheet1'!$C$51:$C$62</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Research.xlsx]Sheet1'!$D$51:$D$62</c:f>
              <c:numCache>
                <c:formatCode>General</c:formatCode>
                <c:ptCount val="12"/>
                <c:pt idx="0">
                  <c:v>7.64</c:v>
                </c:pt>
                <c:pt idx="1">
                  <c:v>7.26</c:v>
                </c:pt>
                <c:pt idx="2">
                  <c:v>7.61</c:v>
                </c:pt>
                <c:pt idx="3">
                  <c:v>7.76</c:v>
                </c:pt>
                <c:pt idx="4">
                  <c:v>6.88</c:v>
                </c:pt>
                <c:pt idx="5">
                  <c:v>7.28</c:v>
                </c:pt>
                <c:pt idx="6">
                  <c:v>7.34</c:v>
                </c:pt>
                <c:pt idx="7">
                  <c:v>7.67</c:v>
                </c:pt>
                <c:pt idx="8">
                  <c:v>7.79</c:v>
                </c:pt>
                <c:pt idx="9">
                  <c:v>7.33</c:v>
                </c:pt>
                <c:pt idx="10">
                  <c:v>7.71</c:v>
                </c:pt>
                <c:pt idx="11">
                  <c:v>7.69</c:v>
                </c:pt>
              </c:numCache>
            </c:numRef>
          </c:yVal>
          <c:smooth val="0"/>
          <c:extLst>
            <c:ext xmlns:c16="http://schemas.microsoft.com/office/drawing/2014/chart" uri="{C3380CC4-5D6E-409C-BE32-E72D297353CC}">
              <c16:uniqueId val="{00000004-AE3C-4CAF-AAF1-1A2A33511722}"/>
            </c:ext>
          </c:extLst>
        </c:ser>
        <c:ser>
          <c:idx val="5"/>
          <c:order val="5"/>
          <c:tx>
            <c:v>Oyster River</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'[Mouser Research.xlsx]Sheet1'!$C$63:$C$74</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Research.xlsx]Sheet1'!$D$63:$D$74</c:f>
              <c:numCache>
                <c:formatCode>General</c:formatCode>
                <c:ptCount val="12"/>
                <c:pt idx="0">
                  <c:v>7.2</c:v>
                </c:pt>
                <c:pt idx="2">
                  <c:v>7.29</c:v>
                </c:pt>
                <c:pt idx="3">
                  <c:v>7.52</c:v>
                </c:pt>
                <c:pt idx="4">
                  <c:v>7.32</c:v>
                </c:pt>
                <c:pt idx="5">
                  <c:v>7.46</c:v>
                </c:pt>
                <c:pt idx="6">
                  <c:v>7.79</c:v>
                </c:pt>
                <c:pt idx="7">
                  <c:v>7.68</c:v>
                </c:pt>
                <c:pt idx="8">
                  <c:v>7.35</c:v>
                </c:pt>
                <c:pt idx="9">
                  <c:v>7.7</c:v>
                </c:pt>
                <c:pt idx="10">
                  <c:v>7.83</c:v>
                </c:pt>
                <c:pt idx="11">
                  <c:v>7.92</c:v>
                </c:pt>
              </c:numCache>
            </c:numRef>
          </c:yVal>
          <c:smooth val="0"/>
          <c:extLst>
            <c:ext xmlns:c16="http://schemas.microsoft.com/office/drawing/2014/chart" uri="{C3380CC4-5D6E-409C-BE32-E72D297353CC}">
              <c16:uniqueId val="{00000005-AE3C-4CAF-AAF1-1A2A33511722}"/>
            </c:ext>
          </c:extLst>
        </c:ser>
        <c:ser>
          <c:idx val="6"/>
          <c:order val="6"/>
          <c:tx>
            <c:v>Spaulding</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'[Mouser Research.xlsx]Sheet1'!$C$76:$C$86</c:f>
              <c:numCache>
                <c:formatCode>m/d/yyyy</c:formatCode>
                <c:ptCount val="11"/>
                <c:pt idx="0">
                  <c:v>45239</c:v>
                </c:pt>
                <c:pt idx="1">
                  <c:v>45246</c:v>
                </c:pt>
                <c:pt idx="2">
                  <c:v>45260</c:v>
                </c:pt>
                <c:pt idx="3">
                  <c:v>45266</c:v>
                </c:pt>
                <c:pt idx="4">
                  <c:v>45316</c:v>
                </c:pt>
                <c:pt idx="5">
                  <c:v>45327</c:v>
                </c:pt>
                <c:pt idx="6">
                  <c:v>45330</c:v>
                </c:pt>
                <c:pt idx="7">
                  <c:v>45337</c:v>
                </c:pt>
                <c:pt idx="8">
                  <c:v>45344</c:v>
                </c:pt>
                <c:pt idx="9">
                  <c:v>45347</c:v>
                </c:pt>
                <c:pt idx="10">
                  <c:v>45377</c:v>
                </c:pt>
              </c:numCache>
            </c:numRef>
          </c:xVal>
          <c:yVal>
            <c:numRef>
              <c:f>'[Mouser Research.xlsx]Sheet1'!$D$76:$D$86</c:f>
              <c:numCache>
                <c:formatCode>General</c:formatCode>
                <c:ptCount val="11"/>
                <c:pt idx="0">
                  <c:v>7.4</c:v>
                </c:pt>
                <c:pt idx="1">
                  <c:v>7.61</c:v>
                </c:pt>
                <c:pt idx="2">
                  <c:v>7.76</c:v>
                </c:pt>
                <c:pt idx="3">
                  <c:v>7.58</c:v>
                </c:pt>
                <c:pt idx="4">
                  <c:v>7.22</c:v>
                </c:pt>
                <c:pt idx="5">
                  <c:v>7.36</c:v>
                </c:pt>
                <c:pt idx="6">
                  <c:v>7.49</c:v>
                </c:pt>
                <c:pt idx="7">
                  <c:v>7.77</c:v>
                </c:pt>
                <c:pt idx="8">
                  <c:v>7.69</c:v>
                </c:pt>
                <c:pt idx="9">
                  <c:v>7.65</c:v>
                </c:pt>
                <c:pt idx="10">
                  <c:v>7.53</c:v>
                </c:pt>
              </c:numCache>
            </c:numRef>
          </c:yVal>
          <c:smooth val="0"/>
          <c:extLst>
            <c:ext xmlns:c16="http://schemas.microsoft.com/office/drawing/2014/chart" uri="{C3380CC4-5D6E-409C-BE32-E72D297353CC}">
              <c16:uniqueId val="{00000006-AE3C-4CAF-AAF1-1A2A33511722}"/>
            </c:ext>
          </c:extLst>
        </c:ser>
        <c:ser>
          <c:idx val="7"/>
          <c:order val="7"/>
          <c:tx>
            <c:v>Wildcat Culvert</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'[Mouser Research.xlsx]Sheet1'!$C$87:$C$98</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Research.xlsx]Sheet1'!$D$87:$D$98</c:f>
              <c:numCache>
                <c:formatCode>General</c:formatCode>
                <c:ptCount val="12"/>
                <c:pt idx="0">
                  <c:v>7.45</c:v>
                </c:pt>
                <c:pt idx="1">
                  <c:v>7.22</c:v>
                </c:pt>
                <c:pt idx="2">
                  <c:v>7.62</c:v>
                </c:pt>
                <c:pt idx="3">
                  <c:v>7.67</c:v>
                </c:pt>
                <c:pt idx="4">
                  <c:v>7.61</c:v>
                </c:pt>
                <c:pt idx="5">
                  <c:v>7.32</c:v>
                </c:pt>
                <c:pt idx="6">
                  <c:v>7.72</c:v>
                </c:pt>
                <c:pt idx="7">
                  <c:v>7.4</c:v>
                </c:pt>
                <c:pt idx="8">
                  <c:v>7.6</c:v>
                </c:pt>
                <c:pt idx="9">
                  <c:v>7.63</c:v>
                </c:pt>
                <c:pt idx="10">
                  <c:v>7.55</c:v>
                </c:pt>
                <c:pt idx="11">
                  <c:v>7.66</c:v>
                </c:pt>
              </c:numCache>
            </c:numRef>
          </c:yVal>
          <c:smooth val="0"/>
          <c:extLst>
            <c:ext xmlns:c16="http://schemas.microsoft.com/office/drawing/2014/chart" uri="{C3380CC4-5D6E-409C-BE32-E72D297353CC}">
              <c16:uniqueId val="{00000007-AE3C-4CAF-AAF1-1A2A33511722}"/>
            </c:ext>
          </c:extLst>
        </c:ser>
        <c:dLbls>
          <c:showLegendKey val="0"/>
          <c:showVal val="0"/>
          <c:showCatName val="0"/>
          <c:showSerName val="0"/>
          <c:showPercent val="0"/>
          <c:showBubbleSize val="0"/>
        </c:dLbls>
        <c:axId val="1341352272"/>
        <c:axId val="1351114512"/>
      </c:scatterChart>
      <c:valAx>
        <c:axId val="1341352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Time(Date)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1114512"/>
        <c:crosses val="autoZero"/>
        <c:crossBetween val="midCat"/>
      </c:valAx>
      <c:valAx>
        <c:axId val="13511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1352272"/>
        <c:crosses val="autoZero"/>
        <c:crossBetween val="midCat"/>
      </c:valAx>
      <c:spPr>
        <a:noFill/>
        <a:ln>
          <a:noFill/>
        </a:ln>
        <a:effectLst/>
      </c:spPr>
    </c:plotArea>
    <c:legend>
      <c:legendPos val="r"/>
      <c:layout>
        <c:manualLayout>
          <c:xMode val="edge"/>
          <c:yMode val="edge"/>
          <c:x val="0.73614698162729664"/>
          <c:y val="2.5207786526684163E-3"/>
          <c:w val="0.25792709244677747"/>
          <c:h val="0.912041411490230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Conductivity of Sites Over Time</a:t>
            </a:r>
          </a:p>
        </c:rich>
      </c:tx>
      <c:layout>
        <c:manualLayout>
          <c:xMode val="edge"/>
          <c:yMode val="edge"/>
          <c:x val="0.30557140043904468"/>
          <c:y val="2.7976747415080903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57532808398951"/>
          <c:y val="0.17171296296296296"/>
          <c:w val="0.54525756319933694"/>
          <c:h val="0.61345691163604554"/>
        </c:manualLayout>
      </c:layout>
      <c:scatterChart>
        <c:scatterStyle val="lineMarker"/>
        <c:varyColors val="0"/>
        <c:ser>
          <c:idx val="0"/>
          <c:order val="0"/>
          <c:tx>
            <c:v>Alum Center</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'[Mouser Research.xlsx]Sheet1'!$C$3:$C$14</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Research.xlsx]Sheet1'!$E$3:$E$14</c:f>
              <c:numCache>
                <c:formatCode>General</c:formatCode>
                <c:ptCount val="12"/>
                <c:pt idx="0">
                  <c:v>311.10000000000002</c:v>
                </c:pt>
                <c:pt idx="1">
                  <c:v>674.6</c:v>
                </c:pt>
                <c:pt idx="2">
                  <c:v>577.29999999999995</c:v>
                </c:pt>
                <c:pt idx="3">
                  <c:v>293.8</c:v>
                </c:pt>
                <c:pt idx="4">
                  <c:v>343.1</c:v>
                </c:pt>
                <c:pt idx="5">
                  <c:v>363.9</c:v>
                </c:pt>
                <c:pt idx="6">
                  <c:v>384.2</c:v>
                </c:pt>
                <c:pt idx="7">
                  <c:v>434.7</c:v>
                </c:pt>
                <c:pt idx="8">
                  <c:v>456.4</c:v>
                </c:pt>
                <c:pt idx="9">
                  <c:v>515.9</c:v>
                </c:pt>
                <c:pt idx="10">
                  <c:v>438</c:v>
                </c:pt>
                <c:pt idx="11">
                  <c:v>284.2</c:v>
                </c:pt>
              </c:numCache>
            </c:numRef>
          </c:yVal>
          <c:smooth val="0"/>
          <c:extLst>
            <c:ext xmlns:c16="http://schemas.microsoft.com/office/drawing/2014/chart" uri="{C3380CC4-5D6E-409C-BE32-E72D297353CC}">
              <c16:uniqueId val="{00000000-A352-4DEE-B96D-93925FAD7417}"/>
            </c:ext>
          </c:extLst>
        </c:ser>
        <c:ser>
          <c:idx val="1"/>
          <c:order val="1"/>
          <c:tx>
            <c:v>Gregg/Health Culvert</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'[Mouser Research.xlsx]Sheet1'!$C$15:$C$26</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Research.xlsx]Sheet1'!$E$16:$E$26</c:f>
              <c:numCache>
                <c:formatCode>General</c:formatCode>
                <c:ptCount val="11"/>
                <c:pt idx="0">
                  <c:v>1135</c:v>
                </c:pt>
                <c:pt idx="1">
                  <c:v>1234</c:v>
                </c:pt>
                <c:pt idx="2">
                  <c:v>1197</c:v>
                </c:pt>
                <c:pt idx="3">
                  <c:v>1187</c:v>
                </c:pt>
                <c:pt idx="4">
                  <c:v>1105</c:v>
                </c:pt>
                <c:pt idx="5">
                  <c:v>1162</c:v>
                </c:pt>
                <c:pt idx="6">
                  <c:v>1171</c:v>
                </c:pt>
                <c:pt idx="7">
                  <c:v>1224</c:v>
                </c:pt>
                <c:pt idx="8">
                  <c:v>1263</c:v>
                </c:pt>
                <c:pt idx="9">
                  <c:v>1219</c:v>
                </c:pt>
                <c:pt idx="10">
                  <c:v>2141</c:v>
                </c:pt>
              </c:numCache>
            </c:numRef>
          </c:yVal>
          <c:smooth val="0"/>
          <c:extLst>
            <c:ext xmlns:c16="http://schemas.microsoft.com/office/drawing/2014/chart" uri="{C3380CC4-5D6E-409C-BE32-E72D297353CC}">
              <c16:uniqueId val="{00000001-A352-4DEE-B96D-93925FAD7417}"/>
            </c:ext>
          </c:extLst>
        </c:ser>
        <c:ser>
          <c:idx val="2"/>
          <c:order val="2"/>
          <c:tx>
            <c:v>Hannaford's Culvert</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'[Mouser Research.xlsx]Sheet1'!$C$27:$C$38</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Research.xlsx]Sheet1'!$E$27:$E$38</c:f>
              <c:numCache>
                <c:formatCode>General</c:formatCode>
                <c:ptCount val="12"/>
                <c:pt idx="0">
                  <c:v>895.9</c:v>
                </c:pt>
                <c:pt idx="1">
                  <c:v>984.6</c:v>
                </c:pt>
                <c:pt idx="2">
                  <c:v>1179</c:v>
                </c:pt>
                <c:pt idx="3">
                  <c:v>841.6</c:v>
                </c:pt>
                <c:pt idx="4">
                  <c:v>815.8</c:v>
                </c:pt>
                <c:pt idx="5">
                  <c:v>1438</c:v>
                </c:pt>
                <c:pt idx="6">
                  <c:v>1132</c:v>
                </c:pt>
                <c:pt idx="7">
                  <c:v>1108</c:v>
                </c:pt>
                <c:pt idx="8">
                  <c:v>1238</c:v>
                </c:pt>
                <c:pt idx="9">
                  <c:v>1003</c:v>
                </c:pt>
                <c:pt idx="10">
                  <c:v>1315</c:v>
                </c:pt>
                <c:pt idx="11">
                  <c:v>817.7</c:v>
                </c:pt>
              </c:numCache>
            </c:numRef>
          </c:yVal>
          <c:smooth val="0"/>
          <c:extLst>
            <c:ext xmlns:c16="http://schemas.microsoft.com/office/drawing/2014/chart" uri="{C3380CC4-5D6E-409C-BE32-E72D297353CC}">
              <c16:uniqueId val="{00000002-A352-4DEE-B96D-93925FAD7417}"/>
            </c:ext>
          </c:extLst>
        </c:ser>
        <c:ser>
          <c:idx val="3"/>
          <c:order val="3"/>
          <c:tx>
            <c:v>Health Culvert</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'[Mouser Research.xlsx]Sheet1'!$C$40:$C$50</c:f>
              <c:numCache>
                <c:formatCode>m/d/yyyy</c:formatCode>
                <c:ptCount val="11"/>
                <c:pt idx="0">
                  <c:v>45239</c:v>
                </c:pt>
                <c:pt idx="1">
                  <c:v>45246</c:v>
                </c:pt>
                <c:pt idx="2">
                  <c:v>45260</c:v>
                </c:pt>
                <c:pt idx="3">
                  <c:v>45266</c:v>
                </c:pt>
                <c:pt idx="4">
                  <c:v>45316</c:v>
                </c:pt>
                <c:pt idx="5">
                  <c:v>45327</c:v>
                </c:pt>
                <c:pt idx="6">
                  <c:v>45330</c:v>
                </c:pt>
                <c:pt idx="7">
                  <c:v>45337</c:v>
                </c:pt>
                <c:pt idx="8">
                  <c:v>45344</c:v>
                </c:pt>
                <c:pt idx="9">
                  <c:v>45347</c:v>
                </c:pt>
                <c:pt idx="10">
                  <c:v>45377</c:v>
                </c:pt>
              </c:numCache>
            </c:numRef>
          </c:xVal>
          <c:yVal>
            <c:numRef>
              <c:f>'[Mouser Research.xlsx]Sheet1'!$E$40:$E$50</c:f>
              <c:numCache>
                <c:formatCode>General</c:formatCode>
                <c:ptCount val="11"/>
                <c:pt idx="0">
                  <c:v>1083</c:v>
                </c:pt>
                <c:pt idx="1">
                  <c:v>1118</c:v>
                </c:pt>
                <c:pt idx="2">
                  <c:v>1125</c:v>
                </c:pt>
                <c:pt idx="3">
                  <c:v>1159</c:v>
                </c:pt>
                <c:pt idx="4">
                  <c:v>1355</c:v>
                </c:pt>
                <c:pt idx="5">
                  <c:v>1356</c:v>
                </c:pt>
                <c:pt idx="6">
                  <c:v>1246</c:v>
                </c:pt>
                <c:pt idx="7">
                  <c:v>1253</c:v>
                </c:pt>
                <c:pt idx="8">
                  <c:v>1142</c:v>
                </c:pt>
                <c:pt idx="9">
                  <c:v>1043</c:v>
                </c:pt>
                <c:pt idx="10">
                  <c:v>1645</c:v>
                </c:pt>
              </c:numCache>
            </c:numRef>
          </c:yVal>
          <c:smooth val="0"/>
          <c:extLst>
            <c:ext xmlns:c16="http://schemas.microsoft.com/office/drawing/2014/chart" uri="{C3380CC4-5D6E-409C-BE32-E72D297353CC}">
              <c16:uniqueId val="{00000003-A352-4DEE-B96D-93925FAD7417}"/>
            </c:ext>
          </c:extLst>
        </c:ser>
        <c:ser>
          <c:idx val="4"/>
          <c:order val="4"/>
          <c:tx>
            <c:v>MUB</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'[Mouser Research.xlsx]Sheet1'!$C$51:$C$62</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Research.xlsx]Sheet1'!$E$51:$E$62</c:f>
              <c:numCache>
                <c:formatCode>General</c:formatCode>
                <c:ptCount val="12"/>
                <c:pt idx="0">
                  <c:v>817.9</c:v>
                </c:pt>
                <c:pt idx="1">
                  <c:v>781.6</c:v>
                </c:pt>
                <c:pt idx="2">
                  <c:v>984.7</c:v>
                </c:pt>
                <c:pt idx="3">
                  <c:v>787.3</c:v>
                </c:pt>
                <c:pt idx="4">
                  <c:v>899.9</c:v>
                </c:pt>
                <c:pt idx="5">
                  <c:v>1303</c:v>
                </c:pt>
                <c:pt idx="6">
                  <c:v>1675.1</c:v>
                </c:pt>
                <c:pt idx="7">
                  <c:v>1022</c:v>
                </c:pt>
                <c:pt idx="8">
                  <c:v>1141</c:v>
                </c:pt>
                <c:pt idx="9">
                  <c:v>1147</c:v>
                </c:pt>
                <c:pt idx="10">
                  <c:v>1128</c:v>
                </c:pt>
                <c:pt idx="11">
                  <c:v>713.8</c:v>
                </c:pt>
              </c:numCache>
            </c:numRef>
          </c:yVal>
          <c:smooth val="0"/>
          <c:extLst>
            <c:ext xmlns:c16="http://schemas.microsoft.com/office/drawing/2014/chart" uri="{C3380CC4-5D6E-409C-BE32-E72D297353CC}">
              <c16:uniqueId val="{00000004-A352-4DEE-B96D-93925FAD7417}"/>
            </c:ext>
          </c:extLst>
        </c:ser>
        <c:ser>
          <c:idx val="5"/>
          <c:order val="5"/>
          <c:tx>
            <c:v>Oyster River</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'[Mouser Research.xlsx]Sheet1'!$C$63:$C$74</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Research.xlsx]Sheet1'!$E$63:$E$74</c:f>
              <c:numCache>
                <c:formatCode>General</c:formatCode>
                <c:ptCount val="12"/>
                <c:pt idx="0">
                  <c:v>673.3</c:v>
                </c:pt>
                <c:pt idx="2">
                  <c:v>234.7</c:v>
                </c:pt>
                <c:pt idx="3">
                  <c:v>187.7</c:v>
                </c:pt>
                <c:pt idx="4">
                  <c:v>192.8</c:v>
                </c:pt>
                <c:pt idx="5">
                  <c:v>220.4</c:v>
                </c:pt>
                <c:pt idx="6">
                  <c:v>233.6</c:v>
                </c:pt>
                <c:pt idx="7">
                  <c:v>285.60000000000002</c:v>
                </c:pt>
                <c:pt idx="8">
                  <c:v>211.8</c:v>
                </c:pt>
                <c:pt idx="9">
                  <c:v>221.6</c:v>
                </c:pt>
                <c:pt idx="10">
                  <c:v>371.7</c:v>
                </c:pt>
                <c:pt idx="11">
                  <c:v>358.3</c:v>
                </c:pt>
              </c:numCache>
            </c:numRef>
          </c:yVal>
          <c:smooth val="0"/>
          <c:extLst>
            <c:ext xmlns:c16="http://schemas.microsoft.com/office/drawing/2014/chart" uri="{C3380CC4-5D6E-409C-BE32-E72D297353CC}">
              <c16:uniqueId val="{00000005-A352-4DEE-B96D-93925FAD7417}"/>
            </c:ext>
          </c:extLst>
        </c:ser>
        <c:ser>
          <c:idx val="6"/>
          <c:order val="6"/>
          <c:tx>
            <c:v>Spaulding</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'[Mouser Research.xlsx]Sheet1'!$C$75:$C$86</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Research.xlsx]Sheet1'!$E$76:$E$86</c:f>
              <c:numCache>
                <c:formatCode>General</c:formatCode>
                <c:ptCount val="11"/>
                <c:pt idx="0">
                  <c:v>740.7</c:v>
                </c:pt>
                <c:pt idx="1">
                  <c:v>1047</c:v>
                </c:pt>
                <c:pt idx="2">
                  <c:v>733.3</c:v>
                </c:pt>
                <c:pt idx="3">
                  <c:v>676.3</c:v>
                </c:pt>
                <c:pt idx="4">
                  <c:v>1279</c:v>
                </c:pt>
                <c:pt idx="5">
                  <c:v>987.3</c:v>
                </c:pt>
                <c:pt idx="6">
                  <c:v>940.4</c:v>
                </c:pt>
                <c:pt idx="7">
                  <c:v>1046</c:v>
                </c:pt>
                <c:pt idx="8">
                  <c:v>1013</c:v>
                </c:pt>
                <c:pt idx="9">
                  <c:v>1035</c:v>
                </c:pt>
                <c:pt idx="10">
                  <c:v>646.4</c:v>
                </c:pt>
              </c:numCache>
            </c:numRef>
          </c:yVal>
          <c:smooth val="0"/>
          <c:extLst>
            <c:ext xmlns:c16="http://schemas.microsoft.com/office/drawing/2014/chart" uri="{C3380CC4-5D6E-409C-BE32-E72D297353CC}">
              <c16:uniqueId val="{00000006-A352-4DEE-B96D-93925FAD7417}"/>
            </c:ext>
          </c:extLst>
        </c:ser>
        <c:ser>
          <c:idx val="7"/>
          <c:order val="7"/>
          <c:tx>
            <c:v>Wildcat Culvert</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'[Mouser Research.xlsx]Sheet1'!$C$87:$C$98</c:f>
              <c:numCache>
                <c:formatCode>m/d/yyyy</c:formatCode>
                <c:ptCount val="12"/>
                <c:pt idx="0">
                  <c:v>45232</c:v>
                </c:pt>
                <c:pt idx="1">
                  <c:v>45239</c:v>
                </c:pt>
                <c:pt idx="2">
                  <c:v>45246</c:v>
                </c:pt>
                <c:pt idx="3">
                  <c:v>45260</c:v>
                </c:pt>
                <c:pt idx="4">
                  <c:v>45266</c:v>
                </c:pt>
                <c:pt idx="5">
                  <c:v>45316</c:v>
                </c:pt>
                <c:pt idx="6">
                  <c:v>45327</c:v>
                </c:pt>
                <c:pt idx="7">
                  <c:v>45330</c:v>
                </c:pt>
                <c:pt idx="8">
                  <c:v>45337</c:v>
                </c:pt>
                <c:pt idx="9">
                  <c:v>45344</c:v>
                </c:pt>
                <c:pt idx="10">
                  <c:v>45347</c:v>
                </c:pt>
                <c:pt idx="11">
                  <c:v>45377</c:v>
                </c:pt>
              </c:numCache>
            </c:numRef>
          </c:xVal>
          <c:yVal>
            <c:numRef>
              <c:f>'[Mouser Research.xlsx]Sheet1'!$E$87:$E$98</c:f>
              <c:numCache>
                <c:formatCode>General</c:formatCode>
                <c:ptCount val="12"/>
                <c:pt idx="0">
                  <c:v>667.7</c:v>
                </c:pt>
                <c:pt idx="1">
                  <c:v>733.9</c:v>
                </c:pt>
                <c:pt idx="2">
                  <c:v>776.6</c:v>
                </c:pt>
                <c:pt idx="3">
                  <c:v>600.9</c:v>
                </c:pt>
                <c:pt idx="4">
                  <c:v>575.70000000000005</c:v>
                </c:pt>
                <c:pt idx="5">
                  <c:v>1224</c:v>
                </c:pt>
                <c:pt idx="6">
                  <c:v>846.4</c:v>
                </c:pt>
                <c:pt idx="7">
                  <c:v>783.7</c:v>
                </c:pt>
                <c:pt idx="8">
                  <c:v>840.2</c:v>
                </c:pt>
                <c:pt idx="9">
                  <c:v>794.7</c:v>
                </c:pt>
                <c:pt idx="10">
                  <c:v>877</c:v>
                </c:pt>
                <c:pt idx="11">
                  <c:v>590.1</c:v>
                </c:pt>
              </c:numCache>
            </c:numRef>
          </c:yVal>
          <c:smooth val="0"/>
          <c:extLst>
            <c:ext xmlns:c16="http://schemas.microsoft.com/office/drawing/2014/chart" uri="{C3380CC4-5D6E-409C-BE32-E72D297353CC}">
              <c16:uniqueId val="{00000007-A352-4DEE-B96D-93925FAD7417}"/>
            </c:ext>
          </c:extLst>
        </c:ser>
        <c:dLbls>
          <c:showLegendKey val="0"/>
          <c:showVal val="0"/>
          <c:showCatName val="0"/>
          <c:showSerName val="0"/>
          <c:showPercent val="0"/>
          <c:showBubbleSize val="0"/>
        </c:dLbls>
        <c:axId val="1341352272"/>
        <c:axId val="1351114512"/>
      </c:scatterChart>
      <c:valAx>
        <c:axId val="1341352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Time(Date)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1114512"/>
        <c:crosses val="autoZero"/>
        <c:crossBetween val="midCat"/>
      </c:valAx>
      <c:valAx>
        <c:axId val="13511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Conductivity(µs/cm)</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1352272"/>
        <c:crosses val="autoZero"/>
        <c:crossBetween val="midCat"/>
      </c:valAx>
      <c:spPr>
        <a:noFill/>
        <a:ln>
          <a:noFill/>
        </a:ln>
        <a:effectLst/>
      </c:spPr>
    </c:plotArea>
    <c:legend>
      <c:legendPos val="r"/>
      <c:layout>
        <c:manualLayout>
          <c:xMode val="edge"/>
          <c:yMode val="edge"/>
          <c:x val="0.72128807817967822"/>
          <c:y val="2.777340332458442E-2"/>
          <c:w val="0.27871192182032184"/>
          <c:h val="0.972226596675415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i="0" baseline="0"/>
            </a:pPr>
            <a:r>
              <a:rPr lang="en-US" b="0" i="0" baseline="0" dirty="0"/>
              <a:t>Temperature vs Conductivity Over Time</a:t>
            </a:r>
          </a:p>
        </c:rich>
      </c:tx>
      <c:overlay val="0"/>
      <c:spPr>
        <a:noFill/>
        <a:ln>
          <a:noFill/>
        </a:ln>
        <a:effectLst/>
      </c:spPr>
    </c:title>
    <c:autoTitleDeleted val="0"/>
    <c:plotArea>
      <c:layout>
        <c:manualLayout>
          <c:layoutTarget val="inner"/>
          <c:xMode val="edge"/>
          <c:yMode val="edge"/>
          <c:x val="0.15957137594025331"/>
          <c:y val="0.12702054794520548"/>
          <c:w val="0.5463419766494706"/>
          <c:h val="0.72091333189515694"/>
        </c:manualLayout>
      </c:layout>
      <c:scatterChart>
        <c:scatterStyle val="lineMarker"/>
        <c:varyColors val="0"/>
        <c:ser>
          <c:idx val="0"/>
          <c:order val="0"/>
          <c:tx>
            <c:v>Alum Center</c:v>
          </c:tx>
          <c:spPr>
            <a:ln w="19050">
              <a:noFill/>
            </a:ln>
          </c:spPr>
          <c:xVal>
            <c:numRef>
              <c:f>'[Mouser Research.xlsx]Sheet1'!$G$3:$G$14</c:f>
              <c:numCache>
                <c:formatCode>General</c:formatCode>
                <c:ptCount val="12"/>
                <c:pt idx="1">
                  <c:v>6.4</c:v>
                </c:pt>
                <c:pt idx="2">
                  <c:v>6.6</c:v>
                </c:pt>
                <c:pt idx="3">
                  <c:v>3.9</c:v>
                </c:pt>
                <c:pt idx="4">
                  <c:v>2.7</c:v>
                </c:pt>
                <c:pt idx="5">
                  <c:v>6.6</c:v>
                </c:pt>
                <c:pt idx="6">
                  <c:v>4.4000000000000004</c:v>
                </c:pt>
                <c:pt idx="7">
                  <c:v>10.3</c:v>
                </c:pt>
                <c:pt idx="8">
                  <c:v>4.5999999999999996</c:v>
                </c:pt>
                <c:pt idx="9">
                  <c:v>8.1</c:v>
                </c:pt>
                <c:pt idx="10">
                  <c:v>11.6</c:v>
                </c:pt>
                <c:pt idx="11">
                  <c:v>5.2</c:v>
                </c:pt>
              </c:numCache>
            </c:numRef>
          </c:xVal>
          <c:yVal>
            <c:numRef>
              <c:f>'[Mouser Research.xlsx]Sheet1'!$E$3:$E$14</c:f>
              <c:numCache>
                <c:formatCode>General</c:formatCode>
                <c:ptCount val="12"/>
                <c:pt idx="0">
                  <c:v>311.10000000000002</c:v>
                </c:pt>
                <c:pt idx="1">
                  <c:v>674.6</c:v>
                </c:pt>
                <c:pt idx="2">
                  <c:v>577.29999999999995</c:v>
                </c:pt>
                <c:pt idx="3">
                  <c:v>293.8</c:v>
                </c:pt>
                <c:pt idx="4">
                  <c:v>343.1</c:v>
                </c:pt>
                <c:pt idx="5">
                  <c:v>363.9</c:v>
                </c:pt>
                <c:pt idx="6">
                  <c:v>384.2</c:v>
                </c:pt>
                <c:pt idx="7">
                  <c:v>434.7</c:v>
                </c:pt>
                <c:pt idx="8">
                  <c:v>456.4</c:v>
                </c:pt>
                <c:pt idx="9">
                  <c:v>515.9</c:v>
                </c:pt>
                <c:pt idx="10">
                  <c:v>438</c:v>
                </c:pt>
                <c:pt idx="11">
                  <c:v>284.2</c:v>
                </c:pt>
              </c:numCache>
            </c:numRef>
          </c:yVal>
          <c:smooth val="0"/>
          <c:extLst>
            <c:ext xmlns:c16="http://schemas.microsoft.com/office/drawing/2014/chart" uri="{C3380CC4-5D6E-409C-BE32-E72D297353CC}">
              <c16:uniqueId val="{00000000-FA3E-426D-9F4B-FCEDB3055268}"/>
            </c:ext>
          </c:extLst>
        </c:ser>
        <c:ser>
          <c:idx val="1"/>
          <c:order val="1"/>
          <c:tx>
            <c:v>Gregg/Health</c:v>
          </c:tx>
          <c:spPr>
            <a:ln w="19050">
              <a:noFill/>
            </a:ln>
          </c:spPr>
          <c:xVal>
            <c:numRef>
              <c:f>'[Mouser Research.xlsx]Sheet1'!$G$15:$G$26</c:f>
              <c:numCache>
                <c:formatCode>General</c:formatCode>
                <c:ptCount val="12"/>
                <c:pt idx="1">
                  <c:v>7.6</c:v>
                </c:pt>
                <c:pt idx="2">
                  <c:v>16.100000000000001</c:v>
                </c:pt>
                <c:pt idx="3">
                  <c:v>8.3000000000000007</c:v>
                </c:pt>
                <c:pt idx="4">
                  <c:v>8.3000000000000007</c:v>
                </c:pt>
                <c:pt idx="5">
                  <c:v>9</c:v>
                </c:pt>
                <c:pt idx="6">
                  <c:v>7</c:v>
                </c:pt>
                <c:pt idx="7">
                  <c:v>9.9</c:v>
                </c:pt>
                <c:pt idx="8">
                  <c:v>7.9</c:v>
                </c:pt>
                <c:pt idx="9">
                  <c:v>8.9</c:v>
                </c:pt>
                <c:pt idx="10">
                  <c:v>11.8</c:v>
                </c:pt>
                <c:pt idx="11">
                  <c:v>14.3</c:v>
                </c:pt>
              </c:numCache>
            </c:numRef>
          </c:xVal>
          <c:yVal>
            <c:numRef>
              <c:f>'[Mouser Research.xlsx]Sheet1'!$E$15:$E$26</c:f>
              <c:numCache>
                <c:formatCode>General</c:formatCode>
                <c:ptCount val="12"/>
                <c:pt idx="1">
                  <c:v>1135</c:v>
                </c:pt>
                <c:pt idx="2">
                  <c:v>1234</c:v>
                </c:pt>
                <c:pt idx="3">
                  <c:v>1197</c:v>
                </c:pt>
                <c:pt idx="4">
                  <c:v>1187</c:v>
                </c:pt>
                <c:pt idx="5">
                  <c:v>1105</c:v>
                </c:pt>
                <c:pt idx="6">
                  <c:v>1162</c:v>
                </c:pt>
                <c:pt idx="7">
                  <c:v>1171</c:v>
                </c:pt>
                <c:pt idx="8">
                  <c:v>1224</c:v>
                </c:pt>
                <c:pt idx="9">
                  <c:v>1263</c:v>
                </c:pt>
                <c:pt idx="10">
                  <c:v>1219</c:v>
                </c:pt>
                <c:pt idx="11">
                  <c:v>2141</c:v>
                </c:pt>
              </c:numCache>
            </c:numRef>
          </c:yVal>
          <c:smooth val="0"/>
          <c:extLst>
            <c:ext xmlns:c16="http://schemas.microsoft.com/office/drawing/2014/chart" uri="{C3380CC4-5D6E-409C-BE32-E72D297353CC}">
              <c16:uniqueId val="{00000001-FA3E-426D-9F4B-FCEDB3055268}"/>
            </c:ext>
          </c:extLst>
        </c:ser>
        <c:ser>
          <c:idx val="2"/>
          <c:order val="2"/>
          <c:tx>
            <c:v>Hannaford's Culvert</c:v>
          </c:tx>
          <c:spPr>
            <a:ln w="19050">
              <a:noFill/>
            </a:ln>
          </c:spPr>
          <c:xVal>
            <c:numRef>
              <c:f>'[Mouser Research.xlsx]Sheet1'!$G$27:$G$38</c:f>
              <c:numCache>
                <c:formatCode>General</c:formatCode>
                <c:ptCount val="12"/>
                <c:pt idx="1">
                  <c:v>6.5</c:v>
                </c:pt>
                <c:pt idx="2">
                  <c:v>8</c:v>
                </c:pt>
                <c:pt idx="3">
                  <c:v>3.1</c:v>
                </c:pt>
                <c:pt idx="4">
                  <c:v>1</c:v>
                </c:pt>
                <c:pt idx="5">
                  <c:v>5.6</c:v>
                </c:pt>
                <c:pt idx="6">
                  <c:v>4.4000000000000004</c:v>
                </c:pt>
                <c:pt idx="7">
                  <c:v>6</c:v>
                </c:pt>
                <c:pt idx="8">
                  <c:v>3.8</c:v>
                </c:pt>
                <c:pt idx="9">
                  <c:v>6.1</c:v>
                </c:pt>
                <c:pt idx="10">
                  <c:v>11.6</c:v>
                </c:pt>
                <c:pt idx="11">
                  <c:v>5.0999999999999996</c:v>
                </c:pt>
              </c:numCache>
            </c:numRef>
          </c:xVal>
          <c:yVal>
            <c:numRef>
              <c:f>'[Mouser Research.xlsx]Sheet1'!$E$27:$E$38</c:f>
              <c:numCache>
                <c:formatCode>General</c:formatCode>
                <c:ptCount val="12"/>
                <c:pt idx="0">
                  <c:v>895.9</c:v>
                </c:pt>
                <c:pt idx="1">
                  <c:v>984.6</c:v>
                </c:pt>
                <c:pt idx="2">
                  <c:v>1179</c:v>
                </c:pt>
                <c:pt idx="3">
                  <c:v>841.6</c:v>
                </c:pt>
                <c:pt idx="4">
                  <c:v>815.8</c:v>
                </c:pt>
                <c:pt idx="5">
                  <c:v>1438</c:v>
                </c:pt>
                <c:pt idx="6">
                  <c:v>1132</c:v>
                </c:pt>
                <c:pt idx="7">
                  <c:v>1108</c:v>
                </c:pt>
                <c:pt idx="8">
                  <c:v>1238</c:v>
                </c:pt>
                <c:pt idx="9">
                  <c:v>1003</c:v>
                </c:pt>
                <c:pt idx="10">
                  <c:v>1315</c:v>
                </c:pt>
                <c:pt idx="11">
                  <c:v>817.7</c:v>
                </c:pt>
              </c:numCache>
            </c:numRef>
          </c:yVal>
          <c:smooth val="0"/>
          <c:extLst>
            <c:ext xmlns:c16="http://schemas.microsoft.com/office/drawing/2014/chart" uri="{C3380CC4-5D6E-409C-BE32-E72D297353CC}">
              <c16:uniqueId val="{00000002-FA3E-426D-9F4B-FCEDB3055268}"/>
            </c:ext>
          </c:extLst>
        </c:ser>
        <c:ser>
          <c:idx val="3"/>
          <c:order val="3"/>
          <c:tx>
            <c:v>Health Culvert</c:v>
          </c:tx>
          <c:spPr>
            <a:ln w="19050">
              <a:noFill/>
            </a:ln>
          </c:spPr>
          <c:xVal>
            <c:numRef>
              <c:f>'[Mouser Research.xlsx]Sheet1'!$G$39:$G$50</c:f>
              <c:numCache>
                <c:formatCode>General</c:formatCode>
                <c:ptCount val="12"/>
                <c:pt idx="1">
                  <c:v>6.2</c:v>
                </c:pt>
                <c:pt idx="2">
                  <c:v>9</c:v>
                </c:pt>
                <c:pt idx="3">
                  <c:v>4.3</c:v>
                </c:pt>
                <c:pt idx="4">
                  <c:v>2.2999999999999998</c:v>
                </c:pt>
                <c:pt idx="5">
                  <c:v>6.7</c:v>
                </c:pt>
                <c:pt idx="6">
                  <c:v>2.8</c:v>
                </c:pt>
                <c:pt idx="7">
                  <c:v>8.1</c:v>
                </c:pt>
                <c:pt idx="8">
                  <c:v>2</c:v>
                </c:pt>
                <c:pt idx="9">
                  <c:v>6.7</c:v>
                </c:pt>
                <c:pt idx="10">
                  <c:v>9.4</c:v>
                </c:pt>
                <c:pt idx="11">
                  <c:v>8.6</c:v>
                </c:pt>
              </c:numCache>
            </c:numRef>
          </c:xVal>
          <c:yVal>
            <c:numRef>
              <c:f>'[Mouser Research.xlsx]Sheet1'!$E$39:$E$50</c:f>
              <c:numCache>
                <c:formatCode>General</c:formatCode>
                <c:ptCount val="12"/>
                <c:pt idx="1">
                  <c:v>1083</c:v>
                </c:pt>
                <c:pt idx="2">
                  <c:v>1118</c:v>
                </c:pt>
                <c:pt idx="3">
                  <c:v>1125</c:v>
                </c:pt>
                <c:pt idx="4">
                  <c:v>1159</c:v>
                </c:pt>
                <c:pt idx="5">
                  <c:v>1355</c:v>
                </c:pt>
                <c:pt idx="6">
                  <c:v>1356</c:v>
                </c:pt>
                <c:pt idx="7">
                  <c:v>1246</c:v>
                </c:pt>
                <c:pt idx="8">
                  <c:v>1253</c:v>
                </c:pt>
                <c:pt idx="9">
                  <c:v>1142</c:v>
                </c:pt>
                <c:pt idx="10">
                  <c:v>1043</c:v>
                </c:pt>
                <c:pt idx="11">
                  <c:v>1645</c:v>
                </c:pt>
              </c:numCache>
            </c:numRef>
          </c:yVal>
          <c:smooth val="0"/>
          <c:extLst>
            <c:ext xmlns:c16="http://schemas.microsoft.com/office/drawing/2014/chart" uri="{C3380CC4-5D6E-409C-BE32-E72D297353CC}">
              <c16:uniqueId val="{00000003-FA3E-426D-9F4B-FCEDB3055268}"/>
            </c:ext>
          </c:extLst>
        </c:ser>
        <c:ser>
          <c:idx val="4"/>
          <c:order val="4"/>
          <c:tx>
            <c:v>MUB</c:v>
          </c:tx>
          <c:spPr>
            <a:ln w="19050">
              <a:noFill/>
            </a:ln>
          </c:spPr>
          <c:xVal>
            <c:numRef>
              <c:f>'[Mouser Research.xlsx]Sheet1'!$G$51:$G$62</c:f>
              <c:numCache>
                <c:formatCode>General</c:formatCode>
                <c:ptCount val="12"/>
                <c:pt idx="1">
                  <c:v>5.5</c:v>
                </c:pt>
                <c:pt idx="2">
                  <c:v>7.8</c:v>
                </c:pt>
                <c:pt idx="3">
                  <c:v>3.2</c:v>
                </c:pt>
                <c:pt idx="4">
                  <c:v>1.2</c:v>
                </c:pt>
                <c:pt idx="5">
                  <c:v>4.3</c:v>
                </c:pt>
                <c:pt idx="6">
                  <c:v>2.7</c:v>
                </c:pt>
                <c:pt idx="7">
                  <c:v>4.4000000000000004</c:v>
                </c:pt>
                <c:pt idx="8">
                  <c:v>2.9</c:v>
                </c:pt>
                <c:pt idx="9">
                  <c:v>3.7</c:v>
                </c:pt>
                <c:pt idx="10">
                  <c:v>8.4</c:v>
                </c:pt>
                <c:pt idx="11">
                  <c:v>5.0999999999999996</c:v>
                </c:pt>
              </c:numCache>
            </c:numRef>
          </c:xVal>
          <c:yVal>
            <c:numRef>
              <c:f>'[Mouser Research.xlsx]Sheet1'!$E$51:$E$62</c:f>
              <c:numCache>
                <c:formatCode>General</c:formatCode>
                <c:ptCount val="12"/>
                <c:pt idx="0">
                  <c:v>817.9</c:v>
                </c:pt>
                <c:pt idx="1">
                  <c:v>781.6</c:v>
                </c:pt>
                <c:pt idx="2">
                  <c:v>984.7</c:v>
                </c:pt>
                <c:pt idx="3">
                  <c:v>787.3</c:v>
                </c:pt>
                <c:pt idx="4">
                  <c:v>899.9</c:v>
                </c:pt>
                <c:pt idx="5">
                  <c:v>1303</c:v>
                </c:pt>
                <c:pt idx="6">
                  <c:v>1675.1</c:v>
                </c:pt>
                <c:pt idx="7">
                  <c:v>1022</c:v>
                </c:pt>
                <c:pt idx="8">
                  <c:v>1141</c:v>
                </c:pt>
                <c:pt idx="9">
                  <c:v>1147</c:v>
                </c:pt>
                <c:pt idx="10">
                  <c:v>1128</c:v>
                </c:pt>
                <c:pt idx="11">
                  <c:v>713.8</c:v>
                </c:pt>
              </c:numCache>
            </c:numRef>
          </c:yVal>
          <c:smooth val="0"/>
          <c:extLst>
            <c:ext xmlns:c16="http://schemas.microsoft.com/office/drawing/2014/chart" uri="{C3380CC4-5D6E-409C-BE32-E72D297353CC}">
              <c16:uniqueId val="{00000004-FA3E-426D-9F4B-FCEDB3055268}"/>
            </c:ext>
          </c:extLst>
        </c:ser>
        <c:ser>
          <c:idx val="5"/>
          <c:order val="5"/>
          <c:tx>
            <c:v>Oyster River</c:v>
          </c:tx>
          <c:spPr>
            <a:ln w="19050">
              <a:noFill/>
            </a:ln>
          </c:spPr>
          <c:xVal>
            <c:numRef>
              <c:f>'[Mouser Research.xlsx]Sheet1'!$G$63:$G$74</c:f>
              <c:numCache>
                <c:formatCode>General</c:formatCode>
                <c:ptCount val="12"/>
                <c:pt idx="2">
                  <c:v>6.6</c:v>
                </c:pt>
                <c:pt idx="3">
                  <c:v>5.3</c:v>
                </c:pt>
                <c:pt idx="4">
                  <c:v>4.8</c:v>
                </c:pt>
                <c:pt idx="5">
                  <c:v>6.1</c:v>
                </c:pt>
                <c:pt idx="6">
                  <c:v>4.3</c:v>
                </c:pt>
                <c:pt idx="7">
                  <c:v>6.5</c:v>
                </c:pt>
                <c:pt idx="8">
                  <c:v>4.7</c:v>
                </c:pt>
                <c:pt idx="9">
                  <c:v>7.1</c:v>
                </c:pt>
                <c:pt idx="10">
                  <c:v>6.8</c:v>
                </c:pt>
                <c:pt idx="11">
                  <c:v>7</c:v>
                </c:pt>
              </c:numCache>
            </c:numRef>
          </c:xVal>
          <c:yVal>
            <c:numRef>
              <c:f>'[Mouser Research.xlsx]Sheet1'!$E$63:$E$74</c:f>
              <c:numCache>
                <c:formatCode>General</c:formatCode>
                <c:ptCount val="12"/>
                <c:pt idx="0">
                  <c:v>673.3</c:v>
                </c:pt>
                <c:pt idx="2">
                  <c:v>234.7</c:v>
                </c:pt>
                <c:pt idx="3">
                  <c:v>187.7</c:v>
                </c:pt>
                <c:pt idx="4">
                  <c:v>192.8</c:v>
                </c:pt>
                <c:pt idx="5">
                  <c:v>220.4</c:v>
                </c:pt>
                <c:pt idx="6">
                  <c:v>233.6</c:v>
                </c:pt>
                <c:pt idx="7">
                  <c:v>285.60000000000002</c:v>
                </c:pt>
                <c:pt idx="8">
                  <c:v>211.8</c:v>
                </c:pt>
                <c:pt idx="9">
                  <c:v>221.6</c:v>
                </c:pt>
                <c:pt idx="10">
                  <c:v>371.7</c:v>
                </c:pt>
                <c:pt idx="11">
                  <c:v>358.3</c:v>
                </c:pt>
              </c:numCache>
            </c:numRef>
          </c:yVal>
          <c:smooth val="0"/>
          <c:extLst>
            <c:ext xmlns:c16="http://schemas.microsoft.com/office/drawing/2014/chart" uri="{C3380CC4-5D6E-409C-BE32-E72D297353CC}">
              <c16:uniqueId val="{00000005-FA3E-426D-9F4B-FCEDB3055268}"/>
            </c:ext>
          </c:extLst>
        </c:ser>
        <c:ser>
          <c:idx val="6"/>
          <c:order val="6"/>
          <c:tx>
            <c:v>Spaulding</c:v>
          </c:tx>
          <c:spPr>
            <a:ln w="19050">
              <a:noFill/>
            </a:ln>
          </c:spPr>
          <c:xVal>
            <c:numRef>
              <c:f>'[Mouser Research.xlsx]Sheet1'!$G$75:$G$86</c:f>
              <c:numCache>
                <c:formatCode>General</c:formatCode>
                <c:ptCount val="12"/>
                <c:pt idx="1">
                  <c:v>5.3</c:v>
                </c:pt>
                <c:pt idx="2">
                  <c:v>7.4</c:v>
                </c:pt>
                <c:pt idx="3">
                  <c:v>3.1</c:v>
                </c:pt>
                <c:pt idx="4">
                  <c:v>1.9</c:v>
                </c:pt>
                <c:pt idx="5">
                  <c:v>4.4000000000000004</c:v>
                </c:pt>
                <c:pt idx="6">
                  <c:v>2.2000000000000002</c:v>
                </c:pt>
                <c:pt idx="7">
                  <c:v>4.5999999999999996</c:v>
                </c:pt>
                <c:pt idx="8">
                  <c:v>2.6</c:v>
                </c:pt>
                <c:pt idx="9">
                  <c:v>3.8</c:v>
                </c:pt>
                <c:pt idx="10">
                  <c:v>7.4</c:v>
                </c:pt>
                <c:pt idx="11">
                  <c:v>5</c:v>
                </c:pt>
              </c:numCache>
            </c:numRef>
          </c:xVal>
          <c:yVal>
            <c:numRef>
              <c:f>'[Mouser Research.xlsx]Sheet1'!$E$75:$E$86</c:f>
              <c:numCache>
                <c:formatCode>General</c:formatCode>
                <c:ptCount val="12"/>
                <c:pt idx="1">
                  <c:v>740.7</c:v>
                </c:pt>
                <c:pt idx="2">
                  <c:v>1047</c:v>
                </c:pt>
                <c:pt idx="3">
                  <c:v>733.3</c:v>
                </c:pt>
                <c:pt idx="4">
                  <c:v>676.3</c:v>
                </c:pt>
                <c:pt idx="5">
                  <c:v>1279</c:v>
                </c:pt>
                <c:pt idx="6">
                  <c:v>987.3</c:v>
                </c:pt>
                <c:pt idx="7">
                  <c:v>940.4</c:v>
                </c:pt>
                <c:pt idx="8">
                  <c:v>1046</c:v>
                </c:pt>
                <c:pt idx="9">
                  <c:v>1013</c:v>
                </c:pt>
                <c:pt idx="10">
                  <c:v>1035</c:v>
                </c:pt>
                <c:pt idx="11">
                  <c:v>646.4</c:v>
                </c:pt>
              </c:numCache>
            </c:numRef>
          </c:yVal>
          <c:smooth val="0"/>
          <c:extLst>
            <c:ext xmlns:c16="http://schemas.microsoft.com/office/drawing/2014/chart" uri="{C3380CC4-5D6E-409C-BE32-E72D297353CC}">
              <c16:uniqueId val="{00000006-FA3E-426D-9F4B-FCEDB3055268}"/>
            </c:ext>
          </c:extLst>
        </c:ser>
        <c:ser>
          <c:idx val="7"/>
          <c:order val="7"/>
          <c:tx>
            <c:v>Wildcat Culvert</c:v>
          </c:tx>
          <c:spPr>
            <a:ln w="19050">
              <a:noFill/>
            </a:ln>
          </c:spPr>
          <c:xVal>
            <c:numRef>
              <c:f>'[Mouser Research.xlsx]Sheet1'!$G$87:$G$98</c:f>
              <c:numCache>
                <c:formatCode>General</c:formatCode>
                <c:ptCount val="12"/>
                <c:pt idx="1">
                  <c:v>6.1</c:v>
                </c:pt>
                <c:pt idx="2">
                  <c:v>6.8</c:v>
                </c:pt>
                <c:pt idx="3">
                  <c:v>3.2</c:v>
                </c:pt>
                <c:pt idx="4">
                  <c:v>2.2999999999999998</c:v>
                </c:pt>
                <c:pt idx="5">
                  <c:v>5.9</c:v>
                </c:pt>
                <c:pt idx="6">
                  <c:v>2</c:v>
                </c:pt>
                <c:pt idx="7">
                  <c:v>7.2</c:v>
                </c:pt>
                <c:pt idx="8">
                  <c:v>1.5</c:v>
                </c:pt>
                <c:pt idx="9">
                  <c:v>4.5999999999999996</c:v>
                </c:pt>
                <c:pt idx="10">
                  <c:v>10.199999999999999</c:v>
                </c:pt>
                <c:pt idx="11">
                  <c:v>5.3</c:v>
                </c:pt>
              </c:numCache>
            </c:numRef>
          </c:xVal>
          <c:yVal>
            <c:numRef>
              <c:f>'[Mouser Research.xlsx]Sheet1'!$E$87:$E$98</c:f>
              <c:numCache>
                <c:formatCode>General</c:formatCode>
                <c:ptCount val="12"/>
                <c:pt idx="0">
                  <c:v>667.7</c:v>
                </c:pt>
                <c:pt idx="1">
                  <c:v>733.9</c:v>
                </c:pt>
                <c:pt idx="2">
                  <c:v>776.6</c:v>
                </c:pt>
                <c:pt idx="3">
                  <c:v>600.9</c:v>
                </c:pt>
                <c:pt idx="4">
                  <c:v>575.70000000000005</c:v>
                </c:pt>
                <c:pt idx="5">
                  <c:v>1224</c:v>
                </c:pt>
                <c:pt idx="6">
                  <c:v>846.4</c:v>
                </c:pt>
                <c:pt idx="7">
                  <c:v>783.7</c:v>
                </c:pt>
                <c:pt idx="8">
                  <c:v>840.2</c:v>
                </c:pt>
                <c:pt idx="9">
                  <c:v>794.7</c:v>
                </c:pt>
                <c:pt idx="10">
                  <c:v>877</c:v>
                </c:pt>
                <c:pt idx="11">
                  <c:v>590.1</c:v>
                </c:pt>
              </c:numCache>
            </c:numRef>
          </c:yVal>
          <c:smooth val="0"/>
          <c:extLst>
            <c:ext xmlns:c16="http://schemas.microsoft.com/office/drawing/2014/chart" uri="{C3380CC4-5D6E-409C-BE32-E72D297353CC}">
              <c16:uniqueId val="{00000007-FA3E-426D-9F4B-FCEDB3055268}"/>
            </c:ext>
          </c:extLst>
        </c:ser>
        <c:dLbls>
          <c:showLegendKey val="0"/>
          <c:showVal val="0"/>
          <c:showCatName val="0"/>
          <c:showSerName val="0"/>
          <c:showPercent val="0"/>
          <c:showBubbleSize val="0"/>
        </c:dLbls>
        <c:axId val="1221444559"/>
        <c:axId val="49524159"/>
      </c:scatterChart>
      <c:valAx>
        <c:axId val="12214445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i="0" baseline="0"/>
                </a:pPr>
                <a:r>
                  <a:rPr lang="en-US" b="0" i="0" baseline="0"/>
                  <a:t>Temperature(◦ C)</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49524159"/>
        <c:crosses val="autoZero"/>
        <c:crossBetween val="midCat"/>
      </c:valAx>
      <c:valAx>
        <c:axId val="495241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i="0" baseline="0"/>
                </a:pPr>
                <a:r>
                  <a:rPr lang="en-US" b="0" i="0" baseline="0"/>
                  <a:t>Conductivity(µs/cm)</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221444559"/>
        <c:crosses val="autoZero"/>
        <c:crossBetween val="midCat"/>
      </c:valAx>
    </c:plotArea>
    <c:legend>
      <c:legendPos val="r"/>
      <c:layout>
        <c:manualLayout>
          <c:xMode val="edge"/>
          <c:yMode val="edge"/>
          <c:x val="0.7387354738617451"/>
          <c:y val="1.2138658181425951E-2"/>
          <c:w val="0.21456718786383905"/>
          <c:h val="0.90864955303041395"/>
        </c:manualLayout>
      </c:layout>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8799"/>
            </a:lvl1pPr>
          </a:lstStyle>
          <a:p>
            <a:r>
              <a:rPr lang="en-US"/>
              <a:t>Click to edit Master title style</a:t>
            </a:r>
          </a:p>
        </p:txBody>
      </p:sp>
      <p:sp>
        <p:nvSpPr>
          <p:cNvPr id="3" name="Subtitle 2"/>
          <p:cNvSpPr>
            <a:spLocks noGrp="1"/>
          </p:cNvSpPr>
          <p:nvPr>
            <p:ph type="subTitle" idx="1"/>
          </p:nvPr>
        </p:nvSpPr>
        <p:spPr>
          <a:xfrm>
            <a:off x="5486400" y="17289783"/>
            <a:ext cx="32918400" cy="7947658"/>
          </a:xfrm>
        </p:spPr>
        <p:txBody>
          <a:bodyPr/>
          <a:lstStyle>
            <a:lvl1pPr marL="0" indent="0" algn="ctr">
              <a:buNone/>
              <a:defRPr sz="11520"/>
            </a:lvl1pPr>
            <a:lvl2pPr marL="2194472" indent="0" algn="ctr">
              <a:buNone/>
              <a:defRPr sz="9600"/>
            </a:lvl2pPr>
            <a:lvl3pPr marL="4388945" indent="0" algn="ctr">
              <a:buNone/>
              <a:defRPr sz="8640"/>
            </a:lvl3pPr>
            <a:lvl4pPr marL="6583417" indent="0" algn="ctr">
              <a:buNone/>
              <a:defRPr sz="7680"/>
            </a:lvl4pPr>
            <a:lvl5pPr marL="8777888" indent="0" algn="ctr">
              <a:buNone/>
              <a:defRPr sz="7680"/>
            </a:lvl5pPr>
            <a:lvl6pPr marL="10972361" indent="0" algn="ctr">
              <a:buNone/>
              <a:defRPr sz="7680"/>
            </a:lvl6pPr>
            <a:lvl7pPr marL="13166833" indent="0" algn="ctr">
              <a:buNone/>
              <a:defRPr sz="7680"/>
            </a:lvl7pPr>
            <a:lvl8pPr marL="15361306" indent="0" algn="ctr">
              <a:buNone/>
              <a:defRPr sz="7680"/>
            </a:lvl8pPr>
            <a:lvl9pPr marL="17555778"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B0D5DFA0-1A36-7445-A370-C332F3D3F2BF}"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41797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5DFA0-1A36-7445-A370-C332F3D3F2BF}"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286740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1"/>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1"/>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5DFA0-1A36-7445-A370-C332F3D3F2BF}"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7561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5DFA0-1A36-7445-A370-C332F3D3F2BF}"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408593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799"/>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472" indent="0">
              <a:buNone/>
              <a:defRPr sz="9600">
                <a:solidFill>
                  <a:schemeClr val="tx1">
                    <a:tint val="75000"/>
                  </a:schemeClr>
                </a:solidFill>
              </a:defRPr>
            </a:lvl2pPr>
            <a:lvl3pPr marL="4388945" indent="0">
              <a:buNone/>
              <a:defRPr sz="8640">
                <a:solidFill>
                  <a:schemeClr val="tx1">
                    <a:tint val="75000"/>
                  </a:schemeClr>
                </a:solidFill>
              </a:defRPr>
            </a:lvl3pPr>
            <a:lvl4pPr marL="6583417" indent="0">
              <a:buNone/>
              <a:defRPr sz="7680">
                <a:solidFill>
                  <a:schemeClr val="tx1">
                    <a:tint val="75000"/>
                  </a:schemeClr>
                </a:solidFill>
              </a:defRPr>
            </a:lvl4pPr>
            <a:lvl5pPr marL="8777888" indent="0">
              <a:buNone/>
              <a:defRPr sz="7680">
                <a:solidFill>
                  <a:schemeClr val="tx1">
                    <a:tint val="75000"/>
                  </a:schemeClr>
                </a:solidFill>
              </a:defRPr>
            </a:lvl5pPr>
            <a:lvl6pPr marL="10972361" indent="0">
              <a:buNone/>
              <a:defRPr sz="7680">
                <a:solidFill>
                  <a:schemeClr val="tx1">
                    <a:tint val="75000"/>
                  </a:schemeClr>
                </a:solidFill>
              </a:defRPr>
            </a:lvl6pPr>
            <a:lvl7pPr marL="13166833" indent="0">
              <a:buNone/>
              <a:defRPr sz="7680">
                <a:solidFill>
                  <a:schemeClr val="tx1">
                    <a:tint val="75000"/>
                  </a:schemeClr>
                </a:solidFill>
              </a:defRPr>
            </a:lvl7pPr>
            <a:lvl8pPr marL="15361306" indent="0">
              <a:buNone/>
              <a:defRPr sz="7680">
                <a:solidFill>
                  <a:schemeClr val="tx1">
                    <a:tint val="75000"/>
                  </a:schemeClr>
                </a:solidFill>
              </a:defRPr>
            </a:lvl8pPr>
            <a:lvl9pPr marL="17555778"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5DFA0-1A36-7445-A370-C332F3D3F2BF}"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363615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1"/>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1"/>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5DFA0-1A36-7445-A370-C332F3D3F2BF}"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10932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8"/>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472" indent="0">
              <a:buNone/>
              <a:defRPr sz="9600" b="1"/>
            </a:lvl2pPr>
            <a:lvl3pPr marL="4388945" indent="0">
              <a:buNone/>
              <a:defRPr sz="8640" b="1"/>
            </a:lvl3pPr>
            <a:lvl4pPr marL="6583417" indent="0">
              <a:buNone/>
              <a:defRPr sz="7680" b="1"/>
            </a:lvl4pPr>
            <a:lvl5pPr marL="8777888" indent="0">
              <a:buNone/>
              <a:defRPr sz="7680" b="1"/>
            </a:lvl5pPr>
            <a:lvl6pPr marL="10972361" indent="0">
              <a:buNone/>
              <a:defRPr sz="7680" b="1"/>
            </a:lvl6pPr>
            <a:lvl7pPr marL="13166833" indent="0">
              <a:buNone/>
              <a:defRPr sz="7680" b="1"/>
            </a:lvl7pPr>
            <a:lvl8pPr marL="15361306" indent="0">
              <a:buNone/>
              <a:defRPr sz="7680" b="1"/>
            </a:lvl8pPr>
            <a:lvl9pPr marL="17555778"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472" indent="0">
              <a:buNone/>
              <a:defRPr sz="9600" b="1"/>
            </a:lvl2pPr>
            <a:lvl3pPr marL="4388945" indent="0">
              <a:buNone/>
              <a:defRPr sz="8640" b="1"/>
            </a:lvl3pPr>
            <a:lvl4pPr marL="6583417" indent="0">
              <a:buNone/>
              <a:defRPr sz="7680" b="1"/>
            </a:lvl4pPr>
            <a:lvl5pPr marL="8777888" indent="0">
              <a:buNone/>
              <a:defRPr sz="7680" b="1"/>
            </a:lvl5pPr>
            <a:lvl6pPr marL="10972361" indent="0">
              <a:buNone/>
              <a:defRPr sz="7680" b="1"/>
            </a:lvl6pPr>
            <a:lvl7pPr marL="13166833" indent="0">
              <a:buNone/>
              <a:defRPr sz="7680" b="1"/>
            </a:lvl7pPr>
            <a:lvl8pPr marL="15361306" indent="0">
              <a:buNone/>
              <a:defRPr sz="7680" b="1"/>
            </a:lvl8pPr>
            <a:lvl9pPr marL="17555778"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5DFA0-1A36-7445-A370-C332F3D3F2BF}"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247330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5DFA0-1A36-7445-A370-C332F3D3F2BF}"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397948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5DFA0-1A36-7445-A370-C332F3D3F2BF}"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26348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59"/>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359"/>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1"/>
            <a:ext cx="14156054" cy="18295622"/>
          </a:xfrm>
        </p:spPr>
        <p:txBody>
          <a:bodyPr/>
          <a:lstStyle>
            <a:lvl1pPr marL="0" indent="0">
              <a:buNone/>
              <a:defRPr sz="7680"/>
            </a:lvl1pPr>
            <a:lvl2pPr marL="2194472" indent="0">
              <a:buNone/>
              <a:defRPr sz="6720"/>
            </a:lvl2pPr>
            <a:lvl3pPr marL="4388945" indent="0">
              <a:buNone/>
              <a:defRPr sz="5760"/>
            </a:lvl3pPr>
            <a:lvl4pPr marL="6583417" indent="0">
              <a:buNone/>
              <a:defRPr sz="4800"/>
            </a:lvl4pPr>
            <a:lvl5pPr marL="8777888" indent="0">
              <a:buNone/>
              <a:defRPr sz="4800"/>
            </a:lvl5pPr>
            <a:lvl6pPr marL="10972361" indent="0">
              <a:buNone/>
              <a:defRPr sz="4800"/>
            </a:lvl6pPr>
            <a:lvl7pPr marL="13166833" indent="0">
              <a:buNone/>
              <a:defRPr sz="4800"/>
            </a:lvl7pPr>
            <a:lvl8pPr marL="15361306" indent="0">
              <a:buNone/>
              <a:defRPr sz="4800"/>
            </a:lvl8pPr>
            <a:lvl9pPr marL="17555778"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0D5DFA0-1A36-7445-A370-C332F3D3F2BF}"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45964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59"/>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359"/>
            </a:lvl1pPr>
            <a:lvl2pPr marL="2194472" indent="0">
              <a:buNone/>
              <a:defRPr sz="13440"/>
            </a:lvl2pPr>
            <a:lvl3pPr marL="4388945" indent="0">
              <a:buNone/>
              <a:defRPr sz="11520"/>
            </a:lvl3pPr>
            <a:lvl4pPr marL="6583417" indent="0">
              <a:buNone/>
              <a:defRPr sz="9600"/>
            </a:lvl4pPr>
            <a:lvl5pPr marL="8777888" indent="0">
              <a:buNone/>
              <a:defRPr sz="9600"/>
            </a:lvl5pPr>
            <a:lvl6pPr marL="10972361" indent="0">
              <a:buNone/>
              <a:defRPr sz="9600"/>
            </a:lvl6pPr>
            <a:lvl7pPr marL="13166833" indent="0">
              <a:buNone/>
              <a:defRPr sz="9600"/>
            </a:lvl7pPr>
            <a:lvl8pPr marL="15361306" indent="0">
              <a:buNone/>
              <a:defRPr sz="9600"/>
            </a:lvl8pPr>
            <a:lvl9pPr marL="17555778" indent="0">
              <a:buNone/>
              <a:defRPr sz="9600"/>
            </a:lvl9pPr>
          </a:lstStyle>
          <a:p>
            <a:r>
              <a:rPr lang="en-US"/>
              <a:t>Click icon to add picture</a:t>
            </a:r>
          </a:p>
        </p:txBody>
      </p:sp>
      <p:sp>
        <p:nvSpPr>
          <p:cNvPr id="4" name="Text Placeholder 3"/>
          <p:cNvSpPr>
            <a:spLocks noGrp="1"/>
          </p:cNvSpPr>
          <p:nvPr>
            <p:ph type="body" sz="half" idx="2"/>
          </p:nvPr>
        </p:nvSpPr>
        <p:spPr>
          <a:xfrm>
            <a:off x="3023237" y="9875521"/>
            <a:ext cx="14156054" cy="18295622"/>
          </a:xfrm>
        </p:spPr>
        <p:txBody>
          <a:bodyPr/>
          <a:lstStyle>
            <a:lvl1pPr marL="0" indent="0">
              <a:buNone/>
              <a:defRPr sz="7680"/>
            </a:lvl1pPr>
            <a:lvl2pPr marL="2194472" indent="0">
              <a:buNone/>
              <a:defRPr sz="6720"/>
            </a:lvl2pPr>
            <a:lvl3pPr marL="4388945" indent="0">
              <a:buNone/>
              <a:defRPr sz="5760"/>
            </a:lvl3pPr>
            <a:lvl4pPr marL="6583417" indent="0">
              <a:buNone/>
              <a:defRPr sz="4800"/>
            </a:lvl4pPr>
            <a:lvl5pPr marL="8777888" indent="0">
              <a:buNone/>
              <a:defRPr sz="4800"/>
            </a:lvl5pPr>
            <a:lvl6pPr marL="10972361" indent="0">
              <a:buNone/>
              <a:defRPr sz="4800"/>
            </a:lvl6pPr>
            <a:lvl7pPr marL="13166833" indent="0">
              <a:buNone/>
              <a:defRPr sz="4800"/>
            </a:lvl7pPr>
            <a:lvl8pPr marL="15361306" indent="0">
              <a:buNone/>
              <a:defRPr sz="4800"/>
            </a:lvl8pPr>
            <a:lvl9pPr marL="17555778"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0D5DFA0-1A36-7445-A370-C332F3D3F2BF}"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BB3B-EBEC-F34D-86B5-A3866F88DCA3}" type="slidenum">
              <a:rPr lang="en-US" smtClean="0"/>
              <a:t>‹#›</a:t>
            </a:fld>
            <a:endParaRPr lang="en-US"/>
          </a:p>
        </p:txBody>
      </p:sp>
    </p:spTree>
    <p:extLst>
      <p:ext uri="{BB962C8B-B14F-4D97-AF65-F5344CB8AC3E}">
        <p14:creationId xmlns:p14="http://schemas.microsoft.com/office/powerpoint/2010/main" val="224073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8"/>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1"/>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0D5DFA0-1A36-7445-A370-C332F3D3F2BF}" type="datetimeFigureOut">
              <a:rPr lang="en-US" smtClean="0"/>
              <a:t>4/18/2024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D05BB3B-EBEC-F34D-86B5-A3866F88DCA3}" type="slidenum">
              <a:rPr lang="en-US" smtClean="0"/>
              <a:t>‹#›</a:t>
            </a:fld>
            <a:endParaRPr lang="en-US"/>
          </a:p>
        </p:txBody>
      </p:sp>
    </p:spTree>
    <p:extLst>
      <p:ext uri="{BB962C8B-B14F-4D97-AF65-F5344CB8AC3E}">
        <p14:creationId xmlns:p14="http://schemas.microsoft.com/office/powerpoint/2010/main" val="3267936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8945" rtl="0" eaLnBrk="1" latinLnBrk="0" hangingPunct="1">
        <a:lnSpc>
          <a:spcPct val="90000"/>
        </a:lnSpc>
        <a:spcBef>
          <a:spcPct val="0"/>
        </a:spcBef>
        <a:buNone/>
        <a:defRPr sz="21119" kern="1200">
          <a:solidFill>
            <a:schemeClr val="tx1"/>
          </a:solidFill>
          <a:latin typeface="+mj-lt"/>
          <a:ea typeface="+mj-ea"/>
          <a:cs typeface="+mj-cs"/>
        </a:defRPr>
      </a:lvl1pPr>
    </p:titleStyle>
    <p:bodyStyle>
      <a:lvl1pPr marL="1097236" indent="-1097236" algn="l" defTabSz="4388945"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708" indent="-1097236" algn="l" defTabSz="4388945"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180" indent="-1097236" algn="l" defTabSz="4388945"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653" indent="-1097236" algn="l" defTabSz="438894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125" indent="-1097236" algn="l" defTabSz="438894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9598" indent="-1097236" algn="l" defTabSz="438894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070" indent="-1097236" algn="l" defTabSz="438894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8541" indent="-1097236" algn="l" defTabSz="438894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014" indent="-1097236" algn="l" defTabSz="438894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8945" rtl="0" eaLnBrk="1" latinLnBrk="0" hangingPunct="1">
        <a:defRPr sz="8640" kern="1200">
          <a:solidFill>
            <a:schemeClr val="tx1"/>
          </a:solidFill>
          <a:latin typeface="+mn-lt"/>
          <a:ea typeface="+mn-ea"/>
          <a:cs typeface="+mn-cs"/>
        </a:defRPr>
      </a:lvl1pPr>
      <a:lvl2pPr marL="2194472" algn="l" defTabSz="4388945" rtl="0" eaLnBrk="1" latinLnBrk="0" hangingPunct="1">
        <a:defRPr sz="8640" kern="1200">
          <a:solidFill>
            <a:schemeClr val="tx1"/>
          </a:solidFill>
          <a:latin typeface="+mn-lt"/>
          <a:ea typeface="+mn-ea"/>
          <a:cs typeface="+mn-cs"/>
        </a:defRPr>
      </a:lvl2pPr>
      <a:lvl3pPr marL="4388945" algn="l" defTabSz="4388945" rtl="0" eaLnBrk="1" latinLnBrk="0" hangingPunct="1">
        <a:defRPr sz="8640" kern="1200">
          <a:solidFill>
            <a:schemeClr val="tx1"/>
          </a:solidFill>
          <a:latin typeface="+mn-lt"/>
          <a:ea typeface="+mn-ea"/>
          <a:cs typeface="+mn-cs"/>
        </a:defRPr>
      </a:lvl3pPr>
      <a:lvl4pPr marL="6583417" algn="l" defTabSz="4388945" rtl="0" eaLnBrk="1" latinLnBrk="0" hangingPunct="1">
        <a:defRPr sz="8640" kern="1200">
          <a:solidFill>
            <a:schemeClr val="tx1"/>
          </a:solidFill>
          <a:latin typeface="+mn-lt"/>
          <a:ea typeface="+mn-ea"/>
          <a:cs typeface="+mn-cs"/>
        </a:defRPr>
      </a:lvl4pPr>
      <a:lvl5pPr marL="8777888" algn="l" defTabSz="4388945" rtl="0" eaLnBrk="1" latinLnBrk="0" hangingPunct="1">
        <a:defRPr sz="8640" kern="1200">
          <a:solidFill>
            <a:schemeClr val="tx1"/>
          </a:solidFill>
          <a:latin typeface="+mn-lt"/>
          <a:ea typeface="+mn-ea"/>
          <a:cs typeface="+mn-cs"/>
        </a:defRPr>
      </a:lvl5pPr>
      <a:lvl6pPr marL="10972361" algn="l" defTabSz="4388945" rtl="0" eaLnBrk="1" latinLnBrk="0" hangingPunct="1">
        <a:defRPr sz="8640" kern="1200">
          <a:solidFill>
            <a:schemeClr val="tx1"/>
          </a:solidFill>
          <a:latin typeface="+mn-lt"/>
          <a:ea typeface="+mn-ea"/>
          <a:cs typeface="+mn-cs"/>
        </a:defRPr>
      </a:lvl6pPr>
      <a:lvl7pPr marL="13166833" algn="l" defTabSz="4388945" rtl="0" eaLnBrk="1" latinLnBrk="0" hangingPunct="1">
        <a:defRPr sz="8640" kern="1200">
          <a:solidFill>
            <a:schemeClr val="tx1"/>
          </a:solidFill>
          <a:latin typeface="+mn-lt"/>
          <a:ea typeface="+mn-ea"/>
          <a:cs typeface="+mn-cs"/>
        </a:defRPr>
      </a:lvl7pPr>
      <a:lvl8pPr marL="15361306" algn="l" defTabSz="4388945" rtl="0" eaLnBrk="1" latinLnBrk="0" hangingPunct="1">
        <a:defRPr sz="8640" kern="1200">
          <a:solidFill>
            <a:schemeClr val="tx1"/>
          </a:solidFill>
          <a:latin typeface="+mn-lt"/>
          <a:ea typeface="+mn-ea"/>
          <a:cs typeface="+mn-cs"/>
        </a:defRPr>
      </a:lvl8pPr>
      <a:lvl9pPr marL="17555778" algn="l" defTabSz="4388945"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hart" Target="../charts/chart4.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22" name="Rectangle 221">
            <a:extLst>
              <a:ext uri="{FF2B5EF4-FFF2-40B4-BE49-F238E27FC236}">
                <a16:creationId xmlns:a16="http://schemas.microsoft.com/office/drawing/2014/main" id="{7F6F0B25-A3D5-EC58-C5A5-EC9C5FA481A1}"/>
              </a:ext>
            </a:extLst>
          </p:cNvPr>
          <p:cNvSpPr/>
          <p:nvPr/>
        </p:nvSpPr>
        <p:spPr>
          <a:xfrm>
            <a:off x="16936057" y="14313378"/>
            <a:ext cx="25875550" cy="15950616"/>
          </a:xfrm>
          <a:prstGeom prst="rect">
            <a:avLst/>
          </a:prstGeom>
          <a:solidFill>
            <a:schemeClr val="bg1"/>
          </a:solidFill>
          <a:ln w="190500">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D9BA30B3-CA9F-01D6-833B-A27394535D83}"/>
              </a:ext>
            </a:extLst>
          </p:cNvPr>
          <p:cNvSpPr/>
          <p:nvPr/>
        </p:nvSpPr>
        <p:spPr>
          <a:xfrm>
            <a:off x="16873542" y="4704130"/>
            <a:ext cx="25868749" cy="9387686"/>
          </a:xfrm>
          <a:prstGeom prst="rect">
            <a:avLst/>
          </a:prstGeom>
          <a:solidFill>
            <a:schemeClr val="bg1"/>
          </a:solidFill>
          <a:ln w="190500">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B0BCA2-CD3F-0C82-FDFE-80C6DF1A8CBF}"/>
              </a:ext>
            </a:extLst>
          </p:cNvPr>
          <p:cNvSpPr/>
          <p:nvPr/>
        </p:nvSpPr>
        <p:spPr>
          <a:xfrm>
            <a:off x="1132114" y="1341479"/>
            <a:ext cx="41626973" cy="2926062"/>
          </a:xfrm>
          <a:prstGeom prst="rect">
            <a:avLst/>
          </a:prstGeom>
          <a:solidFill>
            <a:schemeClr val="bg1"/>
          </a:solidFill>
          <a:ln w="254000">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5427E6-EFC7-B000-51FF-EC644E62965C}"/>
              </a:ext>
            </a:extLst>
          </p:cNvPr>
          <p:cNvSpPr txBox="1"/>
          <p:nvPr/>
        </p:nvSpPr>
        <p:spPr>
          <a:xfrm>
            <a:off x="228599" y="1507732"/>
            <a:ext cx="43891199" cy="1200329"/>
          </a:xfrm>
          <a:prstGeom prst="rect">
            <a:avLst/>
          </a:prstGeom>
          <a:noFill/>
        </p:spPr>
        <p:txBody>
          <a:bodyPr wrap="square" lIns="91440" tIns="45720" rIns="91440" bIns="45720" rtlCol="0" anchor="t">
            <a:spAutoFit/>
          </a:bodyPr>
          <a:lstStyle/>
          <a:p>
            <a:pPr algn="ctr"/>
            <a:r>
              <a:rPr lang="en-US" sz="7200">
                <a:latin typeface="Source Sans Pro"/>
                <a:ea typeface="Source Sans Pro"/>
              </a:rPr>
              <a:t>The Effect of Road Salt Runoff in Surface Waters around the University of New Hampshire</a:t>
            </a:r>
          </a:p>
        </p:txBody>
      </p:sp>
      <p:sp>
        <p:nvSpPr>
          <p:cNvPr id="6" name="TextBox 5">
            <a:extLst>
              <a:ext uri="{FF2B5EF4-FFF2-40B4-BE49-F238E27FC236}">
                <a16:creationId xmlns:a16="http://schemas.microsoft.com/office/drawing/2014/main" id="{7BD27CEA-E8F4-A2E8-5988-96239021690E}"/>
              </a:ext>
            </a:extLst>
          </p:cNvPr>
          <p:cNvSpPr txBox="1"/>
          <p:nvPr/>
        </p:nvSpPr>
        <p:spPr>
          <a:xfrm>
            <a:off x="19244326" y="2548995"/>
            <a:ext cx="5859746" cy="584775"/>
          </a:xfrm>
          <a:prstGeom prst="rect">
            <a:avLst/>
          </a:prstGeom>
          <a:noFill/>
        </p:spPr>
        <p:txBody>
          <a:bodyPr wrap="none" lIns="91440" tIns="45720" rIns="91440" bIns="45720" rtlCol="0" anchor="t">
            <a:spAutoFit/>
          </a:bodyPr>
          <a:lstStyle/>
          <a:p>
            <a:pPr algn="ctr"/>
            <a:r>
              <a:rPr lang="en-US" sz="3200">
                <a:cs typeface="Calibri"/>
              </a:rPr>
              <a:t>Tucker Hadwen and Kate Bowman</a:t>
            </a:r>
            <a:endParaRPr lang="en-US" sz="3200"/>
          </a:p>
        </p:txBody>
      </p:sp>
      <p:sp>
        <p:nvSpPr>
          <p:cNvPr id="7" name="TextBox 6">
            <a:extLst>
              <a:ext uri="{FF2B5EF4-FFF2-40B4-BE49-F238E27FC236}">
                <a16:creationId xmlns:a16="http://schemas.microsoft.com/office/drawing/2014/main" id="{5BB4A220-D3E2-C300-190E-3F09949A7DD6}"/>
              </a:ext>
            </a:extLst>
          </p:cNvPr>
          <p:cNvSpPr txBox="1"/>
          <p:nvPr/>
        </p:nvSpPr>
        <p:spPr>
          <a:xfrm>
            <a:off x="19931661" y="2946696"/>
            <a:ext cx="4485074" cy="584775"/>
          </a:xfrm>
          <a:prstGeom prst="rect">
            <a:avLst/>
          </a:prstGeom>
          <a:noFill/>
        </p:spPr>
        <p:txBody>
          <a:bodyPr wrap="none" rtlCol="0">
            <a:spAutoFit/>
          </a:bodyPr>
          <a:lstStyle/>
          <a:p>
            <a:pPr algn="ctr"/>
            <a:r>
              <a:rPr lang="en-US" sz="3200"/>
              <a:t>Advisor: Dr. Paula Mouser</a:t>
            </a:r>
          </a:p>
        </p:txBody>
      </p:sp>
      <p:pic>
        <p:nvPicPr>
          <p:cNvPr id="16" name="Google Shape;99;p1">
            <a:extLst>
              <a:ext uri="{FF2B5EF4-FFF2-40B4-BE49-F238E27FC236}">
                <a16:creationId xmlns:a16="http://schemas.microsoft.com/office/drawing/2014/main" id="{FDF6BE52-D219-34D5-827B-0D07544DB9F7}"/>
              </a:ext>
            </a:extLst>
          </p:cNvPr>
          <p:cNvPicPr preferRelativeResize="0"/>
          <p:nvPr/>
        </p:nvPicPr>
        <p:blipFill>
          <a:blip r:embed="rId2">
            <a:alphaModFix/>
          </a:blip>
          <a:stretch>
            <a:fillRect/>
          </a:stretch>
        </p:blipFill>
        <p:spPr>
          <a:xfrm>
            <a:off x="1740912" y="1572048"/>
            <a:ext cx="2080651" cy="2861952"/>
          </a:xfrm>
          <a:prstGeom prst="rect">
            <a:avLst/>
          </a:prstGeom>
          <a:noFill/>
          <a:ln>
            <a:noFill/>
          </a:ln>
        </p:spPr>
      </p:pic>
      <p:sp>
        <p:nvSpPr>
          <p:cNvPr id="28" name="Rectangle 27">
            <a:extLst>
              <a:ext uri="{FF2B5EF4-FFF2-40B4-BE49-F238E27FC236}">
                <a16:creationId xmlns:a16="http://schemas.microsoft.com/office/drawing/2014/main" id="{35CA4C4A-BEE0-488F-1353-DBE434CBD284}"/>
              </a:ext>
            </a:extLst>
          </p:cNvPr>
          <p:cNvSpPr/>
          <p:nvPr/>
        </p:nvSpPr>
        <p:spPr>
          <a:xfrm>
            <a:off x="1081895" y="4618924"/>
            <a:ext cx="15122217" cy="17512804"/>
          </a:xfrm>
          <a:prstGeom prst="rect">
            <a:avLst/>
          </a:prstGeom>
          <a:solidFill>
            <a:schemeClr val="bg1"/>
          </a:solidFill>
          <a:ln w="190500">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167A5531-91A4-D7E2-3F8A-5BF04A88477E}"/>
              </a:ext>
            </a:extLst>
          </p:cNvPr>
          <p:cNvSpPr txBox="1"/>
          <p:nvPr/>
        </p:nvSpPr>
        <p:spPr>
          <a:xfrm>
            <a:off x="17567590" y="5513740"/>
            <a:ext cx="7424877" cy="584775"/>
          </a:xfrm>
          <a:prstGeom prst="rect">
            <a:avLst/>
          </a:prstGeom>
          <a:noFill/>
        </p:spPr>
        <p:txBody>
          <a:bodyPr wrap="square" lIns="91440" tIns="45720" rIns="91440" bIns="45720" rtlCol="0" anchor="t">
            <a:spAutoFit/>
          </a:bodyPr>
          <a:lstStyle/>
          <a:p>
            <a:pPr algn="ctr"/>
            <a:r>
              <a:rPr lang="en-US" sz="3200" b="1">
                <a:solidFill>
                  <a:srgbClr val="021D51"/>
                </a:solidFill>
                <a:latin typeface="Source Sans Pro"/>
                <a:ea typeface="Source Sans Pro"/>
              </a:rPr>
              <a:t>CALIBRATION OF PROBES</a:t>
            </a:r>
            <a:endParaRPr lang="en-US"/>
          </a:p>
        </p:txBody>
      </p:sp>
      <p:sp>
        <p:nvSpPr>
          <p:cNvPr id="195" name="TextBox 194">
            <a:extLst>
              <a:ext uri="{FF2B5EF4-FFF2-40B4-BE49-F238E27FC236}">
                <a16:creationId xmlns:a16="http://schemas.microsoft.com/office/drawing/2014/main" id="{68F38029-99FD-8D1B-46F9-E12D28B972B5}"/>
              </a:ext>
            </a:extLst>
          </p:cNvPr>
          <p:cNvSpPr txBox="1"/>
          <p:nvPr/>
        </p:nvSpPr>
        <p:spPr>
          <a:xfrm>
            <a:off x="17392937" y="6092454"/>
            <a:ext cx="8265828" cy="2246769"/>
          </a:xfrm>
          <a:prstGeom prst="rect">
            <a:avLst/>
          </a:prstGeom>
          <a:noFill/>
        </p:spPr>
        <p:txBody>
          <a:bodyPr wrap="square" lIns="91440" tIns="45720" rIns="91440" bIns="45720" rtlCol="0" anchor="t">
            <a:spAutoFit/>
          </a:bodyPr>
          <a:lstStyle/>
          <a:p>
            <a:r>
              <a:rPr lang="en-US" sz="2800">
                <a:latin typeface="Source Sans Pro"/>
                <a:ea typeface="Source Sans Pro"/>
              </a:rPr>
              <a:t>Each day we collected samples, we calibrated both the pH probe and the conductivity probe in the lab, shown in Image 2, before using them in the field for testing.</a:t>
            </a:r>
            <a:endParaRPr lang="en-US" sz="2800">
              <a:latin typeface="Source Sans Pro" panose="020B0503030403020204" pitchFamily="34" charset="0"/>
              <a:ea typeface="Source Sans Pro" panose="020B0503030403020204" pitchFamily="34" charset="0"/>
            </a:endParaRPr>
          </a:p>
          <a:p>
            <a:r>
              <a:rPr lang="en-US" sz="2800">
                <a:latin typeface="Source Sans Pro" panose="020B0503030403020204" pitchFamily="34" charset="0"/>
                <a:ea typeface="Source Sans Pro" panose="020B0503030403020204" pitchFamily="34" charset="0"/>
              </a:rPr>
              <a:t> </a:t>
            </a:r>
          </a:p>
        </p:txBody>
      </p:sp>
      <p:sp>
        <p:nvSpPr>
          <p:cNvPr id="199" name="TextBox 198">
            <a:extLst>
              <a:ext uri="{FF2B5EF4-FFF2-40B4-BE49-F238E27FC236}">
                <a16:creationId xmlns:a16="http://schemas.microsoft.com/office/drawing/2014/main" id="{13B5DC0E-0777-6BC1-63CB-3ACA3E6192B6}"/>
              </a:ext>
            </a:extLst>
          </p:cNvPr>
          <p:cNvSpPr txBox="1"/>
          <p:nvPr/>
        </p:nvSpPr>
        <p:spPr>
          <a:xfrm>
            <a:off x="1241334" y="5766662"/>
            <a:ext cx="8648414" cy="7848302"/>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2800" dirty="0">
                <a:latin typeface="Source Sans Pro"/>
                <a:ea typeface="Source Sans Pro"/>
              </a:rPr>
              <a:t>Salt is used on walkways and road to absorb water and make it less slippery to the user which is why it is used frequently in the winter, particularly when there is snow, or a possibility ice could form.</a:t>
            </a:r>
            <a:endParaRPr lang="en-US" sz="2800" dirty="0">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endParaRPr lang="en-US" sz="2800" dirty="0">
              <a:latin typeface="Source Sans Pro"/>
              <a:ea typeface="Source Sans Pro"/>
            </a:endParaRPr>
          </a:p>
          <a:p>
            <a:pPr marL="571500" indent="-571500">
              <a:buFont typeface="Arial" panose="020B0604020202020204" pitchFamily="34" charset="0"/>
              <a:buChar char="•"/>
            </a:pPr>
            <a:r>
              <a:rPr lang="en-US" sz="2800" dirty="0">
                <a:latin typeface="Source Sans Pro"/>
                <a:ea typeface="Source Sans Pro"/>
              </a:rPr>
              <a:t>Salt that makes its way into water can cause that body of water to fluctuate in its pH and conductivity levels</a:t>
            </a:r>
            <a:endParaRPr lang="en-US" sz="2800" dirty="0">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endParaRPr lang="en-US" sz="2800" dirty="0">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n-US" sz="2800" dirty="0">
                <a:latin typeface="Source Sans Pro"/>
                <a:ea typeface="Source Sans Pro"/>
              </a:rPr>
              <a:t>This could potentially affect amphibians and their abilities to breath and their development. </a:t>
            </a:r>
          </a:p>
          <a:p>
            <a:pPr marL="571500" indent="-571500">
              <a:buFont typeface="Arial" panose="020B0604020202020204" pitchFamily="34" charset="0"/>
              <a:buChar char="•"/>
            </a:pPr>
            <a:endParaRPr lang="en-US" sz="2800" dirty="0">
              <a:latin typeface="Source Sans Pro"/>
              <a:ea typeface="Source Sans Pro"/>
            </a:endParaRPr>
          </a:p>
          <a:p>
            <a:pPr marL="571500" indent="-571500">
              <a:buFont typeface="Arial" panose="020B0604020202020204" pitchFamily="34" charset="0"/>
              <a:buChar char="•"/>
            </a:pPr>
            <a:r>
              <a:rPr lang="en-US" sz="2800" dirty="0">
                <a:latin typeface="Source Sans Pro"/>
                <a:ea typeface="Source Sans Pro"/>
              </a:rPr>
              <a:t>Road salt has also been shown to reduce overall biomass in effected areas.</a:t>
            </a:r>
          </a:p>
          <a:p>
            <a:pPr marL="571500" indent="-571500">
              <a:buFont typeface="Arial" panose="020B0604020202020204" pitchFamily="34" charset="0"/>
              <a:buChar char="•"/>
            </a:pPr>
            <a:endParaRPr lang="en-US" sz="2800" dirty="0">
              <a:latin typeface="Source Sans Pro"/>
              <a:ea typeface="Source Sans Pro"/>
            </a:endParaRPr>
          </a:p>
          <a:p>
            <a:pPr marL="571500" indent="-571500">
              <a:buFont typeface="Arial" panose="020B0604020202020204" pitchFamily="34" charset="0"/>
              <a:buChar char="•"/>
            </a:pPr>
            <a:r>
              <a:rPr lang="en-US" sz="2800" dirty="0">
                <a:latin typeface="Source Sans Pro"/>
                <a:ea typeface="Source Sans Pro"/>
              </a:rPr>
              <a:t>At moderate (500uS) and high (3000uS) conductivity, embryonic and larval survival decreases with the greatest effects of this being within 50m of roadways</a:t>
            </a:r>
            <a:endParaRPr lang="en-US" sz="2800" dirty="0">
              <a:latin typeface="Source Sans Pro" panose="020B0503030403020204" pitchFamily="34" charset="0"/>
              <a:ea typeface="Source Sans Pro" panose="020B0503030403020204" pitchFamily="34" charset="0"/>
            </a:endParaRPr>
          </a:p>
        </p:txBody>
      </p:sp>
      <p:sp>
        <p:nvSpPr>
          <p:cNvPr id="210" name="TextBox 209">
            <a:extLst>
              <a:ext uri="{FF2B5EF4-FFF2-40B4-BE49-F238E27FC236}">
                <a16:creationId xmlns:a16="http://schemas.microsoft.com/office/drawing/2014/main" id="{C936DF50-9358-7C0F-E501-CD48630CBEA1}"/>
              </a:ext>
            </a:extLst>
          </p:cNvPr>
          <p:cNvSpPr txBox="1"/>
          <p:nvPr/>
        </p:nvSpPr>
        <p:spPr>
          <a:xfrm>
            <a:off x="34343599" y="24034848"/>
            <a:ext cx="8272251" cy="584775"/>
          </a:xfrm>
          <a:prstGeom prst="rect">
            <a:avLst/>
          </a:prstGeom>
          <a:noFill/>
        </p:spPr>
        <p:txBody>
          <a:bodyPr wrap="square" lIns="91440" tIns="45720" rIns="91440" bIns="45720" rtlCol="0" anchor="t">
            <a:spAutoFit/>
          </a:bodyPr>
          <a:lstStyle/>
          <a:p>
            <a:pPr algn="ctr"/>
            <a:r>
              <a:rPr lang="en-US" sz="3200" b="1">
                <a:solidFill>
                  <a:srgbClr val="021D51"/>
                </a:solidFill>
                <a:latin typeface="Source Sans Pro"/>
                <a:ea typeface="Source Sans Pro"/>
              </a:rPr>
              <a:t>TEMPERATURE VS CONDUCTIVITY FINDINGS</a:t>
            </a:r>
            <a:endParaRPr lang="en-US" sz="3200" b="1">
              <a:solidFill>
                <a:srgbClr val="021D51"/>
              </a:solidFill>
              <a:latin typeface="Source Sans Pro" panose="020B0503030403020204" pitchFamily="34" charset="0"/>
              <a:ea typeface="Source Sans Pro" panose="020B0503030403020204" pitchFamily="34" charset="0"/>
            </a:endParaRPr>
          </a:p>
        </p:txBody>
      </p:sp>
      <p:sp>
        <p:nvSpPr>
          <p:cNvPr id="220" name="Rectangle 219">
            <a:extLst>
              <a:ext uri="{FF2B5EF4-FFF2-40B4-BE49-F238E27FC236}">
                <a16:creationId xmlns:a16="http://schemas.microsoft.com/office/drawing/2014/main" id="{4F7B87F6-E8EB-CAAC-93EF-A06E33EEDB47}"/>
              </a:ext>
            </a:extLst>
          </p:cNvPr>
          <p:cNvSpPr/>
          <p:nvPr/>
        </p:nvSpPr>
        <p:spPr>
          <a:xfrm>
            <a:off x="1077593" y="22594912"/>
            <a:ext cx="15122217" cy="8982010"/>
          </a:xfrm>
          <a:prstGeom prst="rect">
            <a:avLst/>
          </a:prstGeom>
          <a:solidFill>
            <a:schemeClr val="bg1"/>
          </a:solidFill>
          <a:ln w="190500">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77336094-9D85-135E-3008-ADAEEFFEF7A6}"/>
              </a:ext>
            </a:extLst>
          </p:cNvPr>
          <p:cNvSpPr/>
          <p:nvPr/>
        </p:nvSpPr>
        <p:spPr>
          <a:xfrm>
            <a:off x="16926728" y="30665729"/>
            <a:ext cx="25884880" cy="911191"/>
          </a:xfrm>
          <a:prstGeom prst="rect">
            <a:avLst/>
          </a:prstGeom>
          <a:solidFill>
            <a:schemeClr val="bg1"/>
          </a:solidFill>
          <a:ln w="190500">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8B8B0D96-AF06-7A1B-0358-EB2D6BBE2379}"/>
              </a:ext>
            </a:extLst>
          </p:cNvPr>
          <p:cNvSpPr/>
          <p:nvPr/>
        </p:nvSpPr>
        <p:spPr>
          <a:xfrm>
            <a:off x="1062634" y="4630202"/>
            <a:ext cx="15077823" cy="771304"/>
          </a:xfrm>
          <a:prstGeom prst="rect">
            <a:avLst/>
          </a:prstGeom>
          <a:solidFill>
            <a:srgbClr val="021D51"/>
          </a:solidFill>
          <a:ln>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Source Sans Pro" panose="020B0503030403020204" pitchFamily="34" charset="0"/>
                <a:ea typeface="Source Sans Pro" panose="020B0503030403020204" pitchFamily="34" charset="0"/>
              </a:rPr>
              <a:t>Background</a:t>
            </a:r>
          </a:p>
        </p:txBody>
      </p:sp>
      <p:sp>
        <p:nvSpPr>
          <p:cNvPr id="225" name="Rectangle 224">
            <a:extLst>
              <a:ext uri="{FF2B5EF4-FFF2-40B4-BE49-F238E27FC236}">
                <a16:creationId xmlns:a16="http://schemas.microsoft.com/office/drawing/2014/main" id="{FD080C53-B04A-6F5A-ECA8-17A264D6538C}"/>
              </a:ext>
            </a:extLst>
          </p:cNvPr>
          <p:cNvSpPr/>
          <p:nvPr/>
        </p:nvSpPr>
        <p:spPr>
          <a:xfrm>
            <a:off x="1075244" y="22645181"/>
            <a:ext cx="15077823" cy="729415"/>
          </a:xfrm>
          <a:prstGeom prst="rect">
            <a:avLst/>
          </a:prstGeom>
          <a:solidFill>
            <a:srgbClr val="021D51"/>
          </a:solidFill>
          <a:ln>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Source Sans Pro" panose="020B0503030403020204" pitchFamily="34" charset="0"/>
                <a:ea typeface="Source Sans Pro" panose="020B0503030403020204" pitchFamily="34" charset="0"/>
              </a:rPr>
              <a:t>Motivation and Research Objectives</a:t>
            </a:r>
          </a:p>
        </p:txBody>
      </p:sp>
      <p:sp>
        <p:nvSpPr>
          <p:cNvPr id="226" name="Rectangle 225">
            <a:extLst>
              <a:ext uri="{FF2B5EF4-FFF2-40B4-BE49-F238E27FC236}">
                <a16:creationId xmlns:a16="http://schemas.microsoft.com/office/drawing/2014/main" id="{45C4ECE4-A46D-A084-E4ED-BEB01B0F230D}"/>
              </a:ext>
            </a:extLst>
          </p:cNvPr>
          <p:cNvSpPr/>
          <p:nvPr/>
        </p:nvSpPr>
        <p:spPr>
          <a:xfrm>
            <a:off x="16936864" y="4699041"/>
            <a:ext cx="25833898" cy="676216"/>
          </a:xfrm>
          <a:prstGeom prst="rect">
            <a:avLst/>
          </a:prstGeom>
          <a:solidFill>
            <a:srgbClr val="021D51"/>
          </a:solidFill>
          <a:ln>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Source Sans Pro" panose="020B0503030403020204" pitchFamily="34" charset="0"/>
                <a:ea typeface="Source Sans Pro" panose="020B0503030403020204" pitchFamily="34" charset="0"/>
              </a:rPr>
              <a:t>Methodology</a:t>
            </a:r>
          </a:p>
        </p:txBody>
      </p:sp>
      <p:sp>
        <p:nvSpPr>
          <p:cNvPr id="227" name="Rectangle 226">
            <a:extLst>
              <a:ext uri="{FF2B5EF4-FFF2-40B4-BE49-F238E27FC236}">
                <a16:creationId xmlns:a16="http://schemas.microsoft.com/office/drawing/2014/main" id="{812F9F33-8E79-FF56-D867-A21FDA1ACE53}"/>
              </a:ext>
            </a:extLst>
          </p:cNvPr>
          <p:cNvSpPr/>
          <p:nvPr/>
        </p:nvSpPr>
        <p:spPr>
          <a:xfrm>
            <a:off x="16872888" y="14224799"/>
            <a:ext cx="25942410" cy="859226"/>
          </a:xfrm>
          <a:prstGeom prst="rect">
            <a:avLst/>
          </a:prstGeom>
          <a:solidFill>
            <a:srgbClr val="021D51"/>
          </a:solidFill>
          <a:ln>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Source Sans Pro" panose="020B0503030403020204" pitchFamily="34" charset="0"/>
                <a:ea typeface="Source Sans Pro" panose="020B0503030403020204" pitchFamily="34" charset="0"/>
              </a:rPr>
              <a:t>Results</a:t>
            </a:r>
          </a:p>
        </p:txBody>
      </p:sp>
      <p:sp>
        <p:nvSpPr>
          <p:cNvPr id="229" name="Rectangle 228">
            <a:extLst>
              <a:ext uri="{FF2B5EF4-FFF2-40B4-BE49-F238E27FC236}">
                <a16:creationId xmlns:a16="http://schemas.microsoft.com/office/drawing/2014/main" id="{B810D5E1-A3FF-3589-37D0-865170BCD66B}"/>
              </a:ext>
            </a:extLst>
          </p:cNvPr>
          <p:cNvSpPr/>
          <p:nvPr/>
        </p:nvSpPr>
        <p:spPr>
          <a:xfrm>
            <a:off x="16991476" y="30734000"/>
            <a:ext cx="8153239" cy="870744"/>
          </a:xfrm>
          <a:prstGeom prst="rect">
            <a:avLst/>
          </a:prstGeom>
          <a:solidFill>
            <a:srgbClr val="021D51"/>
          </a:solidFill>
          <a:ln>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Source Sans Pro" panose="020B0503030403020204" pitchFamily="34" charset="0"/>
                <a:ea typeface="Source Sans Pro" panose="020B0503030403020204" pitchFamily="34" charset="0"/>
              </a:rPr>
              <a:t>Acknowledgements</a:t>
            </a:r>
          </a:p>
        </p:txBody>
      </p:sp>
      <p:cxnSp>
        <p:nvCxnSpPr>
          <p:cNvPr id="242" name="Straight Connector 241">
            <a:extLst>
              <a:ext uri="{FF2B5EF4-FFF2-40B4-BE49-F238E27FC236}">
                <a16:creationId xmlns:a16="http://schemas.microsoft.com/office/drawing/2014/main" id="{A6015EA9-49D8-84DA-37D1-51B564646225}"/>
              </a:ext>
            </a:extLst>
          </p:cNvPr>
          <p:cNvCxnSpPr/>
          <p:nvPr/>
        </p:nvCxnSpPr>
        <p:spPr>
          <a:xfrm>
            <a:off x="25736638" y="6437109"/>
            <a:ext cx="0" cy="6924804"/>
          </a:xfrm>
          <a:prstGeom prst="line">
            <a:avLst/>
          </a:prstGeom>
          <a:ln>
            <a:solidFill>
              <a:srgbClr val="021D5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AABD8ADB-AE62-7A48-3121-053C7365E584}"/>
              </a:ext>
            </a:extLst>
          </p:cNvPr>
          <p:cNvSpPr txBox="1"/>
          <p:nvPr/>
        </p:nvSpPr>
        <p:spPr>
          <a:xfrm>
            <a:off x="1342227" y="23961996"/>
            <a:ext cx="14743965" cy="5262979"/>
          </a:xfrm>
          <a:prstGeom prst="rect">
            <a:avLst/>
          </a:prstGeom>
          <a:noFill/>
        </p:spPr>
        <p:txBody>
          <a:bodyPr wrap="square" lIns="91440" tIns="45720" rIns="91440" bIns="45720" rtlCol="0" anchor="t">
            <a:spAutoFit/>
          </a:bodyPr>
          <a:lstStyle/>
          <a:p>
            <a:pPr marL="457200" indent="-457200">
              <a:buFont typeface="Arial"/>
              <a:buChar char="•"/>
            </a:pPr>
            <a:r>
              <a:rPr lang="en-US" sz="2800">
                <a:latin typeface="Source Sans Pro"/>
                <a:ea typeface="Source Sans Pro"/>
                <a:cs typeface="Calibri"/>
              </a:rPr>
              <a:t>Test bodies of water around campus for pH and conductivity levels and see if/how road salt affects those levels. If it does change the levels, learn how it might affect amphibians living in this habitat.</a:t>
            </a:r>
          </a:p>
          <a:p>
            <a:pPr marL="457200" indent="-457200">
              <a:buFont typeface="Arial"/>
              <a:buChar char="•"/>
            </a:pPr>
            <a:endParaRPr lang="en-US" sz="2800">
              <a:latin typeface="Source Sans Pro"/>
              <a:ea typeface="Source Sans Pro"/>
              <a:cs typeface="Calibri"/>
            </a:endParaRPr>
          </a:p>
          <a:p>
            <a:pPr marL="457200" indent="-457200">
              <a:buFont typeface="Arial"/>
              <a:buChar char="•"/>
            </a:pPr>
            <a:endParaRPr lang="en-US" sz="2800">
              <a:latin typeface="Source Sans Pro"/>
              <a:ea typeface="Source Sans Pro"/>
              <a:cs typeface="Calibri"/>
            </a:endParaRPr>
          </a:p>
          <a:p>
            <a:pPr marL="457200" indent="-457200">
              <a:buFont typeface="Arial" panose="020B0604020202020204" pitchFamily="34" charset="0"/>
              <a:buChar char="•"/>
            </a:pPr>
            <a:r>
              <a:rPr lang="en-US" sz="2800">
                <a:latin typeface="Source Sans Pro"/>
                <a:ea typeface="Source Sans Pro"/>
                <a:cs typeface="Calibri"/>
              </a:rPr>
              <a:t>Learning if levels of pH and conductivity in water areas change more during the winter due to road salt entering or if UNH does a good job with the amount of road salt put out and it doesn't affect the levels as much</a:t>
            </a:r>
          </a:p>
          <a:p>
            <a:pPr marL="457200" indent="-457200">
              <a:buFont typeface="Arial" panose="020B0604020202020204" pitchFamily="34" charset="0"/>
              <a:buChar char="•"/>
            </a:pPr>
            <a:endParaRPr lang="en-US" sz="2800">
              <a:latin typeface="Source Sans Pro"/>
              <a:ea typeface="Source Sans Pro"/>
            </a:endParaRPr>
          </a:p>
          <a:p>
            <a:pPr marL="457200" indent="-457200">
              <a:buFont typeface="Arial" panose="020B0604020202020204" pitchFamily="34" charset="0"/>
              <a:buChar char="•"/>
            </a:pPr>
            <a:endParaRPr lang="en-US" sz="2800">
              <a:latin typeface="Source Sans Pro"/>
              <a:ea typeface="Source Sans Pro"/>
            </a:endParaRPr>
          </a:p>
          <a:p>
            <a:pPr marL="457200" indent="-457200">
              <a:buFont typeface="Arial" panose="020B0604020202020204" pitchFamily="34" charset="0"/>
              <a:buChar char="•"/>
            </a:pPr>
            <a:endParaRPr lang="en-US" sz="2800">
              <a:latin typeface="Source Sans Pro"/>
              <a:ea typeface="Source Sans Pro"/>
            </a:endParaRPr>
          </a:p>
          <a:p>
            <a:pPr marL="457200" indent="-457200">
              <a:buFont typeface="Arial" panose="020B0604020202020204" pitchFamily="34" charset="0"/>
              <a:buChar char="•"/>
            </a:pPr>
            <a:endParaRPr lang="en-US" sz="2800">
              <a:latin typeface="Source Sans Pro"/>
              <a:ea typeface="Source Sans Pro"/>
            </a:endParaRPr>
          </a:p>
        </p:txBody>
      </p:sp>
      <p:sp>
        <p:nvSpPr>
          <p:cNvPr id="247" name="TextBox 246">
            <a:extLst>
              <a:ext uri="{FF2B5EF4-FFF2-40B4-BE49-F238E27FC236}">
                <a16:creationId xmlns:a16="http://schemas.microsoft.com/office/drawing/2014/main" id="{1368A1A7-A33E-96A4-BDF2-9BB529166228}"/>
              </a:ext>
            </a:extLst>
          </p:cNvPr>
          <p:cNvSpPr txBox="1"/>
          <p:nvPr/>
        </p:nvSpPr>
        <p:spPr>
          <a:xfrm>
            <a:off x="6482531" y="28331901"/>
            <a:ext cx="3626536" cy="584775"/>
          </a:xfrm>
          <a:prstGeom prst="rect">
            <a:avLst/>
          </a:prstGeom>
          <a:noFill/>
        </p:spPr>
        <p:txBody>
          <a:bodyPr wrap="square" rtlCol="0">
            <a:spAutoFit/>
          </a:bodyPr>
          <a:lstStyle/>
          <a:p>
            <a:pPr algn="ctr"/>
            <a:r>
              <a:rPr lang="en-US" sz="3200" b="1">
                <a:solidFill>
                  <a:srgbClr val="021D51"/>
                </a:solidFill>
                <a:latin typeface="Source Sans Pro" panose="020B0503030403020204" pitchFamily="34" charset="0"/>
                <a:ea typeface="Source Sans Pro" panose="020B0503030403020204" pitchFamily="34" charset="0"/>
              </a:rPr>
              <a:t>OBJECTIVES</a:t>
            </a:r>
          </a:p>
        </p:txBody>
      </p:sp>
      <p:sp>
        <p:nvSpPr>
          <p:cNvPr id="249" name="TextBox 248">
            <a:extLst>
              <a:ext uri="{FF2B5EF4-FFF2-40B4-BE49-F238E27FC236}">
                <a16:creationId xmlns:a16="http://schemas.microsoft.com/office/drawing/2014/main" id="{F238640D-763C-0FEE-030F-285786056F01}"/>
              </a:ext>
            </a:extLst>
          </p:cNvPr>
          <p:cNvSpPr txBox="1"/>
          <p:nvPr/>
        </p:nvSpPr>
        <p:spPr>
          <a:xfrm>
            <a:off x="1252971" y="28963765"/>
            <a:ext cx="14683848"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Source Sans Pro"/>
                <a:ea typeface="Source Sans Pro"/>
              </a:rPr>
              <a:t>To </a:t>
            </a:r>
            <a:r>
              <a:rPr lang="en-US" sz="2800">
                <a:latin typeface="Source Sans Pro"/>
                <a:ea typeface="+mn-lt"/>
                <a:cs typeface="+mn-lt"/>
              </a:rPr>
              <a:t>determine the effect of road salt runoff on surface water around campus.</a:t>
            </a:r>
          </a:p>
          <a:p>
            <a:pPr marL="457200" indent="-457200">
              <a:buFont typeface="Arial" panose="020B0604020202020204" pitchFamily="34" charset="0"/>
              <a:buChar char="•"/>
            </a:pPr>
            <a:endParaRPr lang="en-US" sz="2800">
              <a:latin typeface="Source Sans Pro"/>
              <a:ea typeface="Calibri"/>
              <a:cs typeface="Calibri"/>
            </a:endParaRPr>
          </a:p>
          <a:p>
            <a:pPr marL="457200" indent="-457200">
              <a:buFont typeface="Arial" panose="020B0604020202020204" pitchFamily="34" charset="0"/>
              <a:buChar char="•"/>
            </a:pPr>
            <a:r>
              <a:rPr lang="en-US" sz="2800">
                <a:latin typeface="Source Sans Pro"/>
                <a:ea typeface="Calibri"/>
                <a:cs typeface="Calibri"/>
              </a:rPr>
              <a:t>Learn how extra salt in areas of waters around campus affect the pH and conductivity of the water and in turn how that affects wildlife in those areas.</a:t>
            </a:r>
          </a:p>
          <a:p>
            <a:pPr marL="457200" indent="-457200">
              <a:buFont typeface="Arial" panose="020B0604020202020204" pitchFamily="34" charset="0"/>
              <a:buChar char="•"/>
            </a:pPr>
            <a:endParaRPr lang="en-US" sz="2800">
              <a:latin typeface="Source Sans Pro"/>
              <a:ea typeface="Calibri"/>
              <a:cs typeface="Calibri"/>
            </a:endParaRPr>
          </a:p>
          <a:p>
            <a:pPr marL="457200" indent="-457200">
              <a:buFont typeface="Arial" panose="020B0604020202020204" pitchFamily="34" charset="0"/>
              <a:buChar char="•"/>
            </a:pPr>
            <a:endParaRPr lang="en-US" sz="2800">
              <a:latin typeface="Calibri"/>
              <a:ea typeface="Calibri"/>
              <a:cs typeface="Calibri"/>
            </a:endParaRPr>
          </a:p>
          <a:p>
            <a:endParaRPr lang="en-US" sz="2800">
              <a:latin typeface="Calibri"/>
              <a:ea typeface="Calibri"/>
              <a:cs typeface="Calibri"/>
            </a:endParaRPr>
          </a:p>
        </p:txBody>
      </p:sp>
      <p:cxnSp>
        <p:nvCxnSpPr>
          <p:cNvPr id="250" name="Straight Connector 249">
            <a:extLst>
              <a:ext uri="{FF2B5EF4-FFF2-40B4-BE49-F238E27FC236}">
                <a16:creationId xmlns:a16="http://schemas.microsoft.com/office/drawing/2014/main" id="{40095580-F0E6-6AEE-C673-C9B6E56EC6C8}"/>
              </a:ext>
            </a:extLst>
          </p:cNvPr>
          <p:cNvCxnSpPr>
            <a:cxnSpLocks/>
          </p:cNvCxnSpPr>
          <p:nvPr/>
        </p:nvCxnSpPr>
        <p:spPr>
          <a:xfrm flipH="1">
            <a:off x="2969994" y="28651200"/>
            <a:ext cx="3200400" cy="0"/>
          </a:xfrm>
          <a:prstGeom prst="line">
            <a:avLst/>
          </a:prstGeom>
          <a:ln>
            <a:solidFill>
              <a:srgbClr val="021D5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B130314-2B24-170D-96EB-45E0F54C84D4}"/>
              </a:ext>
            </a:extLst>
          </p:cNvPr>
          <p:cNvCxnSpPr>
            <a:cxnSpLocks/>
          </p:cNvCxnSpPr>
          <p:nvPr/>
        </p:nvCxnSpPr>
        <p:spPr>
          <a:xfrm flipH="1">
            <a:off x="10682760" y="28624288"/>
            <a:ext cx="3200400" cy="0"/>
          </a:xfrm>
          <a:prstGeom prst="line">
            <a:avLst/>
          </a:prstGeom>
          <a:ln>
            <a:solidFill>
              <a:srgbClr val="021D5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3A77BE0F-096C-BD60-23A4-F0A30409F984}"/>
              </a:ext>
            </a:extLst>
          </p:cNvPr>
          <p:cNvSpPr txBox="1"/>
          <p:nvPr/>
        </p:nvSpPr>
        <p:spPr>
          <a:xfrm>
            <a:off x="29849852" y="5633064"/>
            <a:ext cx="7424877" cy="584775"/>
          </a:xfrm>
          <a:prstGeom prst="rect">
            <a:avLst/>
          </a:prstGeom>
          <a:noFill/>
        </p:spPr>
        <p:txBody>
          <a:bodyPr wrap="square" lIns="91440" tIns="45720" rIns="91440" bIns="45720" rtlCol="0" anchor="t">
            <a:spAutoFit/>
          </a:bodyPr>
          <a:lstStyle/>
          <a:p>
            <a:pPr algn="ctr"/>
            <a:r>
              <a:rPr lang="en-US" sz="3200" b="1">
                <a:solidFill>
                  <a:srgbClr val="021D51"/>
                </a:solidFill>
                <a:latin typeface="Source Sans Pro"/>
                <a:ea typeface="Source Sans Pro"/>
              </a:rPr>
              <a:t>LOCTATIONS OF SAMPLING</a:t>
            </a:r>
            <a:endParaRPr lang="en-US" sz="3200" b="1">
              <a:solidFill>
                <a:srgbClr val="021D51"/>
              </a:solidFill>
              <a:latin typeface="Source Sans Pro" panose="020B0503030403020204" pitchFamily="34" charset="0"/>
              <a:ea typeface="Source Sans Pro" panose="020B0503030403020204" pitchFamily="34" charset="0"/>
            </a:endParaRPr>
          </a:p>
        </p:txBody>
      </p:sp>
      <p:sp>
        <p:nvSpPr>
          <p:cNvPr id="254" name="TextBox 253">
            <a:extLst>
              <a:ext uri="{FF2B5EF4-FFF2-40B4-BE49-F238E27FC236}">
                <a16:creationId xmlns:a16="http://schemas.microsoft.com/office/drawing/2014/main" id="{936C3455-051F-373A-1519-39446517BD76}"/>
              </a:ext>
            </a:extLst>
          </p:cNvPr>
          <p:cNvSpPr txBox="1"/>
          <p:nvPr/>
        </p:nvSpPr>
        <p:spPr>
          <a:xfrm>
            <a:off x="25934822" y="6207269"/>
            <a:ext cx="16004000" cy="1384995"/>
          </a:xfrm>
          <a:prstGeom prst="rect">
            <a:avLst/>
          </a:prstGeom>
          <a:noFill/>
        </p:spPr>
        <p:txBody>
          <a:bodyPr wrap="square" lIns="91440" tIns="45720" rIns="91440" bIns="45720" rtlCol="0" anchor="t">
            <a:spAutoFit/>
          </a:bodyPr>
          <a:lstStyle/>
          <a:p>
            <a:r>
              <a:rPr lang="en-US" sz="2800">
                <a:latin typeface="Source Sans Pro"/>
                <a:ea typeface="Source Sans Pro"/>
              </a:rPr>
              <a:t>When we went out to take samples, we went to the same spots, shown in Image 4, to test the water's pH, conductivity, and temperature with the meter and probes shown in Image 3. Between each location we rinsed the probes with distilled water for the best results</a:t>
            </a:r>
            <a:endParaRPr lang="en-US" sz="2800">
              <a:latin typeface="Source Sans Pro" panose="020B0503030403020204" pitchFamily="34" charset="0"/>
              <a:ea typeface="Source Sans Pro" panose="020B0503030403020204" pitchFamily="34" charset="0"/>
            </a:endParaRPr>
          </a:p>
        </p:txBody>
      </p:sp>
      <p:sp>
        <p:nvSpPr>
          <p:cNvPr id="259" name="TextBox 258">
            <a:extLst>
              <a:ext uri="{FF2B5EF4-FFF2-40B4-BE49-F238E27FC236}">
                <a16:creationId xmlns:a16="http://schemas.microsoft.com/office/drawing/2014/main" id="{05D3A6C8-E25D-D6A2-4CCB-365521CDD986}"/>
              </a:ext>
            </a:extLst>
          </p:cNvPr>
          <p:cNvSpPr txBox="1"/>
          <p:nvPr/>
        </p:nvSpPr>
        <p:spPr>
          <a:xfrm>
            <a:off x="25284311" y="30779191"/>
            <a:ext cx="17347426" cy="1015663"/>
          </a:xfrm>
          <a:prstGeom prst="rect">
            <a:avLst/>
          </a:prstGeom>
          <a:noFill/>
        </p:spPr>
        <p:txBody>
          <a:bodyPr wrap="square" lIns="91440" tIns="45720" rIns="91440" bIns="45720" rtlCol="0" anchor="t">
            <a:spAutoFit/>
          </a:bodyPr>
          <a:lstStyle/>
          <a:p>
            <a:r>
              <a:rPr lang="en-US" sz="2000" b="1" i="1">
                <a:solidFill>
                  <a:srgbClr val="021D51"/>
                </a:solidFill>
                <a:latin typeface="Source Sans Pro"/>
                <a:ea typeface="Source Sans Pro"/>
              </a:rPr>
              <a:t>Dr. Paula Mouser</a:t>
            </a:r>
            <a:r>
              <a:rPr lang="en-US" sz="2000">
                <a:latin typeface="Source Sans Pro"/>
                <a:ea typeface="Source Sans Pro"/>
              </a:rPr>
              <a:t>: guidance and feedback throughout the project process; </a:t>
            </a:r>
            <a:r>
              <a:rPr lang="en-US" sz="2000" b="1" i="1">
                <a:solidFill>
                  <a:srgbClr val="021D51"/>
                </a:solidFill>
                <a:latin typeface="Source Sans Pro"/>
                <a:ea typeface="Source Sans Pro"/>
              </a:rPr>
              <a:t>Katherine Wieck, Leila  </a:t>
            </a:r>
            <a:r>
              <a:rPr lang="en-US" sz="2000" b="1" i="1" err="1">
                <a:solidFill>
                  <a:srgbClr val="021D51"/>
                </a:solidFill>
                <a:latin typeface="Source Sans Pro"/>
                <a:ea typeface="Source Sans Pro"/>
              </a:rPr>
              <a:t>Hassanpourmoghadam</a:t>
            </a:r>
            <a:r>
              <a:rPr lang="en-US" sz="2000">
                <a:latin typeface="Source Sans Pro"/>
                <a:ea typeface="Source Sans Pro"/>
              </a:rPr>
              <a:t>: feedback throughout the project and poster creation process</a:t>
            </a:r>
          </a:p>
          <a:p>
            <a:r>
              <a:rPr lang="en-US" sz="2000">
                <a:latin typeface="Source Sans Pro" panose="020B0503030403020204" pitchFamily="34" charset="0"/>
                <a:ea typeface="Source Sans Pro" panose="020B0503030403020204" pitchFamily="34" charset="0"/>
              </a:rPr>
              <a:t>   </a:t>
            </a:r>
          </a:p>
        </p:txBody>
      </p:sp>
      <p:sp>
        <p:nvSpPr>
          <p:cNvPr id="261" name="TextBox 260">
            <a:extLst>
              <a:ext uri="{FF2B5EF4-FFF2-40B4-BE49-F238E27FC236}">
                <a16:creationId xmlns:a16="http://schemas.microsoft.com/office/drawing/2014/main" id="{B54FC1F4-C647-C708-8344-85E3266E8A41}"/>
              </a:ext>
            </a:extLst>
          </p:cNvPr>
          <p:cNvSpPr txBox="1"/>
          <p:nvPr/>
        </p:nvSpPr>
        <p:spPr>
          <a:xfrm>
            <a:off x="26709256" y="22246582"/>
            <a:ext cx="7108838" cy="1200329"/>
          </a:xfrm>
          <a:prstGeom prst="rect">
            <a:avLst/>
          </a:prstGeom>
          <a:noFill/>
        </p:spPr>
        <p:txBody>
          <a:bodyPr wrap="square" lIns="91440" tIns="45720" rIns="91440" bIns="45720" rtlCol="0" anchor="t">
            <a:spAutoFit/>
          </a:bodyPr>
          <a:lstStyle/>
          <a:p>
            <a:r>
              <a:rPr lang="en-US" i="1">
                <a:latin typeface="Source Sans Pro"/>
                <a:ea typeface="Source Sans Pro"/>
              </a:rPr>
              <a:t>Figure 2 (above):</a:t>
            </a:r>
            <a:r>
              <a:rPr lang="en-US">
                <a:latin typeface="Source Sans Pro"/>
                <a:ea typeface="Source Sans Pro"/>
              </a:rPr>
              <a:t> Shows the change of pH levels over time of sites around the campus of the University of New Hampshire. The pH stays relatively the same, but dips and increases in spots over the winter and during snowstorms. </a:t>
            </a:r>
            <a:endParaRPr lang="en-US">
              <a:latin typeface="Source Sans Pro" panose="020B0503030403020204" pitchFamily="34" charset="0"/>
              <a:ea typeface="Source Sans Pro" panose="020B0503030403020204" pitchFamily="34" charset="0"/>
            </a:endParaRPr>
          </a:p>
        </p:txBody>
      </p:sp>
      <p:sp>
        <p:nvSpPr>
          <p:cNvPr id="264" name="TextBox 263">
            <a:extLst>
              <a:ext uri="{FF2B5EF4-FFF2-40B4-BE49-F238E27FC236}">
                <a16:creationId xmlns:a16="http://schemas.microsoft.com/office/drawing/2014/main" id="{007E81AC-A7A5-B6BA-6695-3CC34777BE53}"/>
              </a:ext>
            </a:extLst>
          </p:cNvPr>
          <p:cNvSpPr txBox="1"/>
          <p:nvPr/>
        </p:nvSpPr>
        <p:spPr>
          <a:xfrm>
            <a:off x="26906933" y="15623937"/>
            <a:ext cx="6627009" cy="584775"/>
          </a:xfrm>
          <a:prstGeom prst="rect">
            <a:avLst/>
          </a:prstGeom>
          <a:noFill/>
        </p:spPr>
        <p:txBody>
          <a:bodyPr wrap="square" rtlCol="0">
            <a:spAutoFit/>
          </a:bodyPr>
          <a:lstStyle/>
          <a:p>
            <a:pPr algn="ctr"/>
            <a:r>
              <a:rPr lang="en-US" sz="3200" b="1">
                <a:solidFill>
                  <a:srgbClr val="021D51"/>
                </a:solidFill>
                <a:latin typeface="Source Sans Pro" panose="020B0503030403020204" pitchFamily="34" charset="0"/>
                <a:ea typeface="Source Sans Pro" panose="020B0503030403020204" pitchFamily="34" charset="0"/>
              </a:rPr>
              <a:t>PRELIMINARY DATA VISUALIZATION</a:t>
            </a:r>
          </a:p>
        </p:txBody>
      </p:sp>
      <p:sp>
        <p:nvSpPr>
          <p:cNvPr id="267" name="TextBox 266">
            <a:extLst>
              <a:ext uri="{FF2B5EF4-FFF2-40B4-BE49-F238E27FC236}">
                <a16:creationId xmlns:a16="http://schemas.microsoft.com/office/drawing/2014/main" id="{56651D64-7FD7-CECB-759D-D67760258517}"/>
              </a:ext>
            </a:extLst>
          </p:cNvPr>
          <p:cNvSpPr txBox="1"/>
          <p:nvPr/>
        </p:nvSpPr>
        <p:spPr>
          <a:xfrm>
            <a:off x="18172596" y="22176433"/>
            <a:ext cx="7806917" cy="1477328"/>
          </a:xfrm>
          <a:prstGeom prst="rect">
            <a:avLst/>
          </a:prstGeom>
          <a:noFill/>
        </p:spPr>
        <p:txBody>
          <a:bodyPr wrap="square" lIns="91440" tIns="45720" rIns="91440" bIns="45720" rtlCol="0" anchor="t">
            <a:spAutoFit/>
          </a:bodyPr>
          <a:lstStyle/>
          <a:p>
            <a:r>
              <a:rPr lang="en-US" i="1"/>
              <a:t>Figure 1 (above)</a:t>
            </a:r>
            <a:r>
              <a:rPr lang="en-US"/>
              <a:t>: Shows the change of conductivity levels over time of sites around the campus of the University of New Hampshire. It shows how during winter there is an increase in the amount of conductivity in the bodies of water and how during weeks of big snow there is a sharp increase due to more salt being put out during those times.  </a:t>
            </a:r>
            <a:endParaRPr lang="en-US">
              <a:cs typeface="Calibri"/>
            </a:endParaRPr>
          </a:p>
        </p:txBody>
      </p:sp>
      <p:sp>
        <p:nvSpPr>
          <p:cNvPr id="262" name="TextBox 261">
            <a:extLst>
              <a:ext uri="{FF2B5EF4-FFF2-40B4-BE49-F238E27FC236}">
                <a16:creationId xmlns:a16="http://schemas.microsoft.com/office/drawing/2014/main" id="{D9B80B60-0FF5-FDBB-4F78-613D2C27EDAB}"/>
              </a:ext>
            </a:extLst>
          </p:cNvPr>
          <p:cNvSpPr txBox="1"/>
          <p:nvPr/>
        </p:nvSpPr>
        <p:spPr>
          <a:xfrm>
            <a:off x="17242390" y="28934623"/>
            <a:ext cx="9834037" cy="646331"/>
          </a:xfrm>
          <a:prstGeom prst="rect">
            <a:avLst/>
          </a:prstGeom>
          <a:noFill/>
        </p:spPr>
        <p:txBody>
          <a:bodyPr wrap="square" lIns="91440" tIns="45720" rIns="91440" bIns="45720" rtlCol="0" anchor="t">
            <a:spAutoFit/>
          </a:bodyPr>
          <a:lstStyle/>
          <a:p>
            <a:r>
              <a:rPr lang="en-US" i="1">
                <a:latin typeface="Source Sans Pro"/>
                <a:ea typeface="Source Sans Pro"/>
              </a:rPr>
              <a:t>Table 2 (above)</a:t>
            </a:r>
            <a:r>
              <a:rPr lang="en-US">
                <a:latin typeface="Source Sans Pro"/>
                <a:ea typeface="Source Sans Pro"/>
              </a:rPr>
              <a:t>: This table shows the amount of salt put near college brook. This data was collected from NHDES.</a:t>
            </a:r>
          </a:p>
        </p:txBody>
      </p:sp>
      <p:sp>
        <p:nvSpPr>
          <p:cNvPr id="51" name="TextBox 50">
            <a:extLst>
              <a:ext uri="{FF2B5EF4-FFF2-40B4-BE49-F238E27FC236}">
                <a16:creationId xmlns:a16="http://schemas.microsoft.com/office/drawing/2014/main" id="{C6484FCD-4EFB-BF2F-17B1-7B454288C519}"/>
              </a:ext>
            </a:extLst>
          </p:cNvPr>
          <p:cNvSpPr txBox="1"/>
          <p:nvPr/>
        </p:nvSpPr>
        <p:spPr>
          <a:xfrm>
            <a:off x="14015312" y="3555541"/>
            <a:ext cx="16317801" cy="584775"/>
          </a:xfrm>
          <a:prstGeom prst="rect">
            <a:avLst/>
          </a:prstGeom>
          <a:noFill/>
        </p:spPr>
        <p:txBody>
          <a:bodyPr wrap="none" rtlCol="0">
            <a:spAutoFit/>
          </a:bodyPr>
          <a:lstStyle/>
          <a:p>
            <a:pPr algn="ctr"/>
            <a:r>
              <a:rPr lang="en-US" sz="3200"/>
              <a:t>Department of Civil and Environmental Engineering, College of Engineering and Physical Sciences</a:t>
            </a:r>
          </a:p>
        </p:txBody>
      </p:sp>
      <p:pic>
        <p:nvPicPr>
          <p:cNvPr id="2" name="Picture 1" descr="A test tubes on a table&#10;&#10;Description automatically generated">
            <a:extLst>
              <a:ext uri="{FF2B5EF4-FFF2-40B4-BE49-F238E27FC236}">
                <a16:creationId xmlns:a16="http://schemas.microsoft.com/office/drawing/2014/main" id="{6A55AF86-361A-BA55-0554-C7D776531EDE}"/>
              </a:ext>
            </a:extLst>
          </p:cNvPr>
          <p:cNvPicPr>
            <a:picLocks noChangeAspect="1"/>
          </p:cNvPicPr>
          <p:nvPr/>
        </p:nvPicPr>
        <p:blipFill>
          <a:blip r:embed="rId3"/>
          <a:stretch>
            <a:fillRect/>
          </a:stretch>
        </p:blipFill>
        <p:spPr>
          <a:xfrm>
            <a:off x="17717093" y="7879433"/>
            <a:ext cx="7642670" cy="5630049"/>
          </a:xfrm>
          <a:prstGeom prst="rect">
            <a:avLst/>
          </a:prstGeom>
        </p:spPr>
      </p:pic>
      <p:sp>
        <p:nvSpPr>
          <p:cNvPr id="22" name="TextBox 21">
            <a:extLst>
              <a:ext uri="{FF2B5EF4-FFF2-40B4-BE49-F238E27FC236}">
                <a16:creationId xmlns:a16="http://schemas.microsoft.com/office/drawing/2014/main" id="{2FB2A20D-1341-1D80-F976-E3E2E3B2F491}"/>
              </a:ext>
            </a:extLst>
          </p:cNvPr>
          <p:cNvSpPr txBox="1"/>
          <p:nvPr/>
        </p:nvSpPr>
        <p:spPr>
          <a:xfrm>
            <a:off x="1357616" y="15616024"/>
            <a:ext cx="1457662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latin typeface="Source Sans Pro"/>
                <a:ea typeface="Source Sans Pro"/>
                <a:cs typeface="Calibri"/>
              </a:rPr>
              <a:t>As of 2013 the EPA classifies College Brooke as being impaired for chloride concentration.</a:t>
            </a:r>
          </a:p>
          <a:p>
            <a:pPr marL="913765" lvl="1" indent="-457200">
              <a:buFont typeface="Arial" panose="020B0604020202020204" pitchFamily="34" charset="0"/>
              <a:buChar char="•"/>
            </a:pPr>
            <a:endParaRPr lang="en-US" sz="2800">
              <a:latin typeface="Source Sans Pro"/>
              <a:ea typeface="Calibri" panose="020F0502020204030204"/>
              <a:cs typeface="Calibri"/>
            </a:endParaRPr>
          </a:p>
          <a:p>
            <a:pPr marL="913765" lvl="1" indent="-457200">
              <a:buFont typeface="Arial" panose="020B0604020202020204" pitchFamily="34" charset="0"/>
              <a:buChar char="•"/>
            </a:pPr>
            <a:r>
              <a:rPr lang="en-US" sz="2800">
                <a:latin typeface="Source Sans Pro"/>
                <a:ea typeface="Source Sans Pro"/>
                <a:cs typeface="Calibri"/>
              </a:rPr>
              <a:t>Needed a 48% load reduction from 962 tons of salt in the 2012-2013 winter.</a:t>
            </a:r>
          </a:p>
          <a:p>
            <a:pPr marL="913765" lvl="1" indent="-457200">
              <a:buFont typeface="Arial" panose="020B0604020202020204" pitchFamily="34" charset="0"/>
              <a:buChar char="•"/>
            </a:pPr>
            <a:endParaRPr lang="en-US" sz="2800">
              <a:latin typeface="Source Sans Pro"/>
              <a:ea typeface="Calibri" panose="020F0502020204030204"/>
              <a:cs typeface="Calibri"/>
            </a:endParaRPr>
          </a:p>
          <a:p>
            <a:pPr marL="913765" lvl="1" indent="-457200">
              <a:buFont typeface="Arial" panose="020B0604020202020204" pitchFamily="34" charset="0"/>
              <a:buChar char="•"/>
            </a:pPr>
            <a:r>
              <a:rPr lang="en-US" sz="2800">
                <a:latin typeface="Source Sans Pro"/>
                <a:ea typeface="Source Sans Pro"/>
                <a:cs typeface="Calibri"/>
              </a:rPr>
              <a:t>Solutions provided included implementing better equipment and recalibrating equipment.</a:t>
            </a:r>
          </a:p>
          <a:p>
            <a:pPr marL="913765" lvl="1" indent="-457200">
              <a:buFont typeface="Arial" panose="020B0604020202020204" pitchFamily="34" charset="0"/>
              <a:buChar char="•"/>
            </a:pPr>
            <a:endParaRPr lang="en-US" sz="2800">
              <a:latin typeface="Source Sans Pro"/>
              <a:ea typeface="Calibri" panose="020F0502020204030204"/>
              <a:cs typeface="Calibri"/>
            </a:endParaRPr>
          </a:p>
          <a:p>
            <a:pPr marL="913765" lvl="1" indent="-457200">
              <a:buFont typeface="Arial" panose="020B0604020202020204" pitchFamily="34" charset="0"/>
              <a:buChar char="•"/>
            </a:pPr>
            <a:r>
              <a:rPr lang="en-US" sz="2800">
                <a:latin typeface="Source Sans Pro"/>
                <a:ea typeface="Source Sans Pro"/>
                <a:cs typeface="Calibri"/>
              </a:rPr>
              <a:t>962 tons of NaCl were used in 2012-2013 and then 320 tons in 2022-2023. Resulting in a 67% reduction in use.</a:t>
            </a:r>
          </a:p>
        </p:txBody>
      </p:sp>
      <p:sp>
        <p:nvSpPr>
          <p:cNvPr id="23" name="TextBox 22">
            <a:extLst>
              <a:ext uri="{FF2B5EF4-FFF2-40B4-BE49-F238E27FC236}">
                <a16:creationId xmlns:a16="http://schemas.microsoft.com/office/drawing/2014/main" id="{0D89B9E9-8EBE-DBAC-7690-5AD2D179162F}"/>
              </a:ext>
            </a:extLst>
          </p:cNvPr>
          <p:cNvSpPr txBox="1"/>
          <p:nvPr/>
        </p:nvSpPr>
        <p:spPr>
          <a:xfrm>
            <a:off x="1336433" y="13761947"/>
            <a:ext cx="89701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Source: </a:t>
            </a:r>
            <a:r>
              <a:rPr lang="en-US">
                <a:ea typeface="+mn-lt"/>
                <a:cs typeface="+mn-lt"/>
              </a:rPr>
              <a:t>IMPACTS OF ROAD DEICING SALT ON THE DEMOGRAPHYOF VERNAL POOL-BREEDING AMPHIBIANS BY- NANCY E. KARRAKER, JAMES P. GIBBS, AND JAMES R. VONESH</a:t>
            </a:r>
            <a:endParaRPr lang="en-US"/>
          </a:p>
        </p:txBody>
      </p:sp>
      <p:pic>
        <p:nvPicPr>
          <p:cNvPr id="24" name="Picture 23" descr="A spotted salamander on a leaf&#10;&#10;Description automatically generated">
            <a:extLst>
              <a:ext uri="{FF2B5EF4-FFF2-40B4-BE49-F238E27FC236}">
                <a16:creationId xmlns:a16="http://schemas.microsoft.com/office/drawing/2014/main" id="{74BC06AD-1583-33F5-186D-9EE7336F5775}"/>
              </a:ext>
            </a:extLst>
          </p:cNvPr>
          <p:cNvPicPr>
            <a:picLocks noChangeAspect="1"/>
          </p:cNvPicPr>
          <p:nvPr/>
        </p:nvPicPr>
        <p:blipFill rotWithShape="1">
          <a:blip r:embed="rId4"/>
          <a:srcRect l="2590" t="-1126" r="-353" b="598"/>
          <a:stretch/>
        </p:blipFill>
        <p:spPr>
          <a:xfrm>
            <a:off x="10174838" y="5781519"/>
            <a:ext cx="5805496" cy="2643434"/>
          </a:xfrm>
          <a:prstGeom prst="rect">
            <a:avLst/>
          </a:prstGeom>
        </p:spPr>
      </p:pic>
      <p:sp>
        <p:nvSpPr>
          <p:cNvPr id="25" name="TextBox 24">
            <a:extLst>
              <a:ext uri="{FF2B5EF4-FFF2-40B4-BE49-F238E27FC236}">
                <a16:creationId xmlns:a16="http://schemas.microsoft.com/office/drawing/2014/main" id="{BE76764E-9917-D65E-0849-D863FE7082F2}"/>
              </a:ext>
            </a:extLst>
          </p:cNvPr>
          <p:cNvSpPr txBox="1"/>
          <p:nvPr/>
        </p:nvSpPr>
        <p:spPr>
          <a:xfrm>
            <a:off x="10037941" y="8443293"/>
            <a:ext cx="58963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Image 1: Photo by John Clare in 7</a:t>
            </a:r>
            <a:r>
              <a:rPr lang="en-US" i="1">
                <a:solidFill>
                  <a:srgbClr val="000000"/>
                </a:solidFill>
              </a:rPr>
              <a:t> Reasons Amphibians are Awesome Article- By Brett Amy Thelen and Dave Huth</a:t>
            </a:r>
            <a:endParaRPr lang="en-US" i="1" cap="all">
              <a:solidFill>
                <a:srgbClr val="333100"/>
              </a:solidFill>
              <a:ea typeface="Calibri"/>
              <a:cs typeface="Calibri"/>
            </a:endParaRPr>
          </a:p>
        </p:txBody>
      </p:sp>
      <p:pic>
        <p:nvPicPr>
          <p:cNvPr id="3" name="Picture 2" descr="A table with numbers and a few objects&#10;&#10;Description automatically generated with medium confidence">
            <a:extLst>
              <a:ext uri="{FF2B5EF4-FFF2-40B4-BE49-F238E27FC236}">
                <a16:creationId xmlns:a16="http://schemas.microsoft.com/office/drawing/2014/main" id="{60DDEDC9-5EA3-8FB2-2A0F-5586C13B8792}"/>
              </a:ext>
            </a:extLst>
          </p:cNvPr>
          <p:cNvPicPr>
            <a:picLocks noChangeAspect="1"/>
          </p:cNvPicPr>
          <p:nvPr/>
        </p:nvPicPr>
        <p:blipFill rotWithShape="1">
          <a:blip r:embed="rId5"/>
          <a:srcRect l="3959" r="1038" b="-1092"/>
          <a:stretch/>
        </p:blipFill>
        <p:spPr>
          <a:xfrm>
            <a:off x="1849671" y="19141517"/>
            <a:ext cx="10037582" cy="2800103"/>
          </a:xfrm>
          <a:prstGeom prst="rect">
            <a:avLst/>
          </a:prstGeom>
        </p:spPr>
      </p:pic>
      <p:pic>
        <p:nvPicPr>
          <p:cNvPr id="8" name="Picture 7" descr="A table with text and numbers&#10;&#10;Description automatically generated">
            <a:extLst>
              <a:ext uri="{FF2B5EF4-FFF2-40B4-BE49-F238E27FC236}">
                <a16:creationId xmlns:a16="http://schemas.microsoft.com/office/drawing/2014/main" id="{E71A2234-8802-76D5-123C-AA0A1431C834}"/>
              </a:ext>
            </a:extLst>
          </p:cNvPr>
          <p:cNvPicPr>
            <a:picLocks noChangeAspect="1"/>
          </p:cNvPicPr>
          <p:nvPr/>
        </p:nvPicPr>
        <p:blipFill rotWithShape="1">
          <a:blip r:embed="rId6"/>
          <a:srcRect l="4681" t="-1047" r="1212" b="-3392"/>
          <a:stretch/>
        </p:blipFill>
        <p:spPr>
          <a:xfrm>
            <a:off x="17248138" y="25009155"/>
            <a:ext cx="9289835" cy="3653217"/>
          </a:xfrm>
          <a:prstGeom prst="rect">
            <a:avLst/>
          </a:prstGeom>
        </p:spPr>
      </p:pic>
      <p:sp>
        <p:nvSpPr>
          <p:cNvPr id="10" name="Rectangle 9">
            <a:extLst>
              <a:ext uri="{FF2B5EF4-FFF2-40B4-BE49-F238E27FC236}">
                <a16:creationId xmlns:a16="http://schemas.microsoft.com/office/drawing/2014/main" id="{AE171650-33CE-9ABE-9C87-CBC9D9084DB8}"/>
              </a:ext>
            </a:extLst>
          </p:cNvPr>
          <p:cNvSpPr/>
          <p:nvPr/>
        </p:nvSpPr>
        <p:spPr>
          <a:xfrm>
            <a:off x="1029552" y="14524486"/>
            <a:ext cx="15077823" cy="771304"/>
          </a:xfrm>
          <a:prstGeom prst="rect">
            <a:avLst/>
          </a:prstGeom>
          <a:solidFill>
            <a:srgbClr val="021D51"/>
          </a:solidFill>
          <a:ln>
            <a:solidFill>
              <a:srgbClr val="021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Source Sans Pro" panose="020B0503030403020204" pitchFamily="34" charset="0"/>
                <a:ea typeface="Source Sans Pro" panose="020B0503030403020204" pitchFamily="34" charset="0"/>
              </a:rPr>
              <a:t>UNH Salt Reduction Plan</a:t>
            </a:r>
          </a:p>
        </p:txBody>
      </p:sp>
      <p:pic>
        <p:nvPicPr>
          <p:cNvPr id="20" name="Picture 19">
            <a:extLst>
              <a:ext uri="{FF2B5EF4-FFF2-40B4-BE49-F238E27FC236}">
                <a16:creationId xmlns:a16="http://schemas.microsoft.com/office/drawing/2014/main" id="{FA23E8B8-ED91-8787-86E5-85EB0825A41B}"/>
              </a:ext>
            </a:extLst>
          </p:cNvPr>
          <p:cNvPicPr>
            <a:picLocks noChangeAspect="1"/>
          </p:cNvPicPr>
          <p:nvPr/>
        </p:nvPicPr>
        <p:blipFill rotWithShape="1">
          <a:blip r:embed="rId7"/>
          <a:srcRect l="-447" t="9195" r="-244" b="16291"/>
          <a:stretch/>
        </p:blipFill>
        <p:spPr>
          <a:xfrm>
            <a:off x="31896865" y="7573667"/>
            <a:ext cx="9970533" cy="6043714"/>
          </a:xfrm>
          <a:prstGeom prst="rect">
            <a:avLst/>
          </a:prstGeom>
        </p:spPr>
      </p:pic>
      <p:pic>
        <p:nvPicPr>
          <p:cNvPr id="9" name="Picture 8" descr="A hand holding a device with a screen and a pen&#10;&#10;Description automatically generated">
            <a:extLst>
              <a:ext uri="{FF2B5EF4-FFF2-40B4-BE49-F238E27FC236}">
                <a16:creationId xmlns:a16="http://schemas.microsoft.com/office/drawing/2014/main" id="{9C214684-1213-6086-9C75-E09177EF523F}"/>
              </a:ext>
            </a:extLst>
          </p:cNvPr>
          <p:cNvPicPr>
            <a:picLocks noChangeAspect="1"/>
          </p:cNvPicPr>
          <p:nvPr/>
        </p:nvPicPr>
        <p:blipFill rotWithShape="1">
          <a:blip r:embed="rId8"/>
          <a:srcRect t="628" r="2045" b="2685"/>
          <a:stretch/>
        </p:blipFill>
        <p:spPr>
          <a:xfrm>
            <a:off x="26917115" y="7624359"/>
            <a:ext cx="4023809" cy="5840812"/>
          </a:xfrm>
          <a:prstGeom prst="rect">
            <a:avLst/>
          </a:prstGeom>
        </p:spPr>
      </p:pic>
      <p:sp>
        <p:nvSpPr>
          <p:cNvPr id="19" name="TextBox 18">
            <a:extLst>
              <a:ext uri="{FF2B5EF4-FFF2-40B4-BE49-F238E27FC236}">
                <a16:creationId xmlns:a16="http://schemas.microsoft.com/office/drawing/2014/main" id="{D66BC97C-F3FA-341F-5C3B-C892A0013415}"/>
              </a:ext>
            </a:extLst>
          </p:cNvPr>
          <p:cNvSpPr txBox="1"/>
          <p:nvPr/>
        </p:nvSpPr>
        <p:spPr>
          <a:xfrm>
            <a:off x="11911663" y="19593755"/>
            <a:ext cx="4039819" cy="1477328"/>
          </a:xfrm>
          <a:prstGeom prst="rect">
            <a:avLst/>
          </a:prstGeom>
          <a:noFill/>
        </p:spPr>
        <p:txBody>
          <a:bodyPr wrap="square" lIns="91440" tIns="45720" rIns="91440" bIns="45720" rtlCol="0" anchor="t">
            <a:spAutoFit/>
          </a:bodyPr>
          <a:lstStyle/>
          <a:p>
            <a:r>
              <a:rPr lang="en-US" i="1">
                <a:latin typeface="Source Sans Pro"/>
                <a:ea typeface="Source Sans Pro"/>
              </a:rPr>
              <a:t>Table 1 (left):</a:t>
            </a:r>
            <a:r>
              <a:rPr lang="en-US">
                <a:latin typeface="Source Sans Pro"/>
                <a:ea typeface="Source Sans Pro"/>
              </a:rPr>
              <a:t> Shows the amount of salt used during each winter season and how the amount of salt used has largely decreased from 2020-2021 to 2022-2023. Table given to us by Will Powers</a:t>
            </a:r>
            <a:endParaRPr lang="en-US">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FE2165E-6560-4FA1-7E45-E234A04515AE}"/>
              </a:ext>
            </a:extLst>
          </p:cNvPr>
          <p:cNvSpPr txBox="1"/>
          <p:nvPr/>
        </p:nvSpPr>
        <p:spPr>
          <a:xfrm>
            <a:off x="34654427" y="22278397"/>
            <a:ext cx="7108838" cy="646331"/>
          </a:xfrm>
          <a:prstGeom prst="rect">
            <a:avLst/>
          </a:prstGeom>
          <a:noFill/>
        </p:spPr>
        <p:txBody>
          <a:bodyPr wrap="square" lIns="91440" tIns="45720" rIns="91440" bIns="45720" rtlCol="0" anchor="t">
            <a:spAutoFit/>
          </a:bodyPr>
          <a:lstStyle/>
          <a:p>
            <a:r>
              <a:rPr lang="en-US" i="1">
                <a:latin typeface="Source Sans Pro"/>
                <a:ea typeface="Source Sans Pro"/>
              </a:rPr>
              <a:t>Figure 3 (above):</a:t>
            </a:r>
            <a:r>
              <a:rPr lang="en-US">
                <a:latin typeface="Source Sans Pro"/>
                <a:ea typeface="Source Sans Pro"/>
              </a:rPr>
              <a:t> Shows the change in temperature each day of each location of the surface water throughout the testing process.</a:t>
            </a:r>
            <a:endParaRPr lang="en-US">
              <a:latin typeface="Source Sans Pro" panose="020B0503030403020204" pitchFamily="34" charset="0"/>
              <a:ea typeface="Source Sans Pro" panose="020B0503030403020204" pitchFamily="34" charset="0"/>
            </a:endParaRPr>
          </a:p>
        </p:txBody>
      </p:sp>
      <p:sp>
        <p:nvSpPr>
          <p:cNvPr id="29" name="TextBox 28">
            <a:extLst>
              <a:ext uri="{FF2B5EF4-FFF2-40B4-BE49-F238E27FC236}">
                <a16:creationId xmlns:a16="http://schemas.microsoft.com/office/drawing/2014/main" id="{C6AAFBBD-04B4-9389-9052-C696BB547CF1}"/>
              </a:ext>
            </a:extLst>
          </p:cNvPr>
          <p:cNvSpPr txBox="1"/>
          <p:nvPr/>
        </p:nvSpPr>
        <p:spPr>
          <a:xfrm>
            <a:off x="18708864" y="24323211"/>
            <a:ext cx="6627009" cy="584775"/>
          </a:xfrm>
          <a:prstGeom prst="rect">
            <a:avLst/>
          </a:prstGeom>
          <a:noFill/>
        </p:spPr>
        <p:txBody>
          <a:bodyPr wrap="square" lIns="91440" tIns="45720" rIns="91440" bIns="45720" rtlCol="0" anchor="t">
            <a:spAutoFit/>
          </a:bodyPr>
          <a:lstStyle/>
          <a:p>
            <a:pPr algn="ctr"/>
            <a:r>
              <a:rPr lang="en-US" sz="3200" b="1">
                <a:solidFill>
                  <a:srgbClr val="021D51"/>
                </a:solidFill>
                <a:latin typeface="Source Sans Pro"/>
                <a:ea typeface="Source Sans Pro"/>
              </a:rPr>
              <a:t>ADDITIONAL COLLEGE BROOK DATA</a:t>
            </a:r>
            <a:endParaRPr lang="en-US" sz="3200" b="1">
              <a:solidFill>
                <a:srgbClr val="021D51"/>
              </a:solidFill>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14CA491D-0BF5-5CF1-52E6-26F7F2D7D1FC}"/>
              </a:ext>
            </a:extLst>
          </p:cNvPr>
          <p:cNvSpPr txBox="1"/>
          <p:nvPr/>
        </p:nvSpPr>
        <p:spPr>
          <a:xfrm>
            <a:off x="27070440" y="23992807"/>
            <a:ext cx="8272251" cy="584775"/>
          </a:xfrm>
          <a:prstGeom prst="rect">
            <a:avLst/>
          </a:prstGeom>
          <a:noFill/>
        </p:spPr>
        <p:txBody>
          <a:bodyPr wrap="square" lIns="91440" tIns="45720" rIns="91440" bIns="45720" rtlCol="0" anchor="t">
            <a:spAutoFit/>
          </a:bodyPr>
          <a:lstStyle/>
          <a:p>
            <a:pPr algn="ctr"/>
            <a:r>
              <a:rPr lang="en-US" sz="3200" b="1">
                <a:solidFill>
                  <a:srgbClr val="021D51"/>
                </a:solidFill>
                <a:latin typeface="Source Sans Pro"/>
                <a:ea typeface="Source Sans Pro"/>
              </a:rPr>
              <a:t>DATA CONCLUSIONS</a:t>
            </a:r>
            <a:endParaRPr lang="en-US" sz="3200" b="1">
              <a:solidFill>
                <a:srgbClr val="021D51"/>
              </a:solidFill>
              <a:latin typeface="Source Sans Pro" panose="020B0503030403020204" pitchFamily="34" charset="0"/>
              <a:ea typeface="Source Sans Pro" panose="020B0503030403020204" pitchFamily="34" charset="0"/>
            </a:endParaRPr>
          </a:p>
        </p:txBody>
      </p:sp>
      <p:sp>
        <p:nvSpPr>
          <p:cNvPr id="32" name="TextBox 31">
            <a:extLst>
              <a:ext uri="{FF2B5EF4-FFF2-40B4-BE49-F238E27FC236}">
                <a16:creationId xmlns:a16="http://schemas.microsoft.com/office/drawing/2014/main" id="{9BDC94F7-DC8F-FB26-7C14-0B0AA22B65B9}"/>
              </a:ext>
            </a:extLst>
          </p:cNvPr>
          <p:cNvSpPr txBox="1"/>
          <p:nvPr/>
        </p:nvSpPr>
        <p:spPr>
          <a:xfrm>
            <a:off x="27302616" y="24843566"/>
            <a:ext cx="7029536"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Source Sans Pro"/>
                <a:ea typeface="Source Sans Pro"/>
                <a:cs typeface="Calibri"/>
              </a:rPr>
              <a:t>From the conductivity graph you can see in most locations there was a constant increase in conductivity levels showing the salt influences in these areas as winter progresses</a:t>
            </a:r>
          </a:p>
          <a:p>
            <a:pPr marL="457200" indent="-457200">
              <a:buFont typeface="Arial" panose="020B0604020202020204" pitchFamily="34" charset="0"/>
              <a:buChar char="•"/>
            </a:pPr>
            <a:r>
              <a:rPr lang="en-US" sz="2800">
                <a:latin typeface="Source Sans Pro"/>
                <a:ea typeface="Source Sans Pro"/>
                <a:cs typeface="Calibri"/>
              </a:rPr>
              <a:t>We can conclude from this data that salt is entering these waters and fluctuating with their normal levels which could impact amphibians in these areas</a:t>
            </a:r>
          </a:p>
        </p:txBody>
      </p:sp>
      <p:sp>
        <p:nvSpPr>
          <p:cNvPr id="15" name="TextBox 14">
            <a:extLst>
              <a:ext uri="{FF2B5EF4-FFF2-40B4-BE49-F238E27FC236}">
                <a16:creationId xmlns:a16="http://schemas.microsoft.com/office/drawing/2014/main" id="{FADC58D1-81B6-A60C-FB3A-896CBC27652E}"/>
              </a:ext>
            </a:extLst>
          </p:cNvPr>
          <p:cNvSpPr txBox="1"/>
          <p:nvPr/>
        </p:nvSpPr>
        <p:spPr>
          <a:xfrm>
            <a:off x="17477394" y="13500221"/>
            <a:ext cx="7806917" cy="369332"/>
          </a:xfrm>
          <a:prstGeom prst="rect">
            <a:avLst/>
          </a:prstGeom>
          <a:noFill/>
        </p:spPr>
        <p:txBody>
          <a:bodyPr wrap="square" lIns="91440" tIns="45720" rIns="91440" bIns="45720" rtlCol="0" anchor="t">
            <a:spAutoFit/>
          </a:bodyPr>
          <a:lstStyle/>
          <a:p>
            <a:pPr algn="ctr"/>
            <a:r>
              <a:rPr lang="en-US" i="1">
                <a:cs typeface="Calibri"/>
              </a:rPr>
              <a:t>Image 3: Lab Setup to calibrate probes</a:t>
            </a:r>
            <a:endParaRPr lang="en-US">
              <a:cs typeface="Calibri"/>
            </a:endParaRPr>
          </a:p>
        </p:txBody>
      </p:sp>
      <p:sp>
        <p:nvSpPr>
          <p:cNvPr id="26" name="TextBox 25">
            <a:extLst>
              <a:ext uri="{FF2B5EF4-FFF2-40B4-BE49-F238E27FC236}">
                <a16:creationId xmlns:a16="http://schemas.microsoft.com/office/drawing/2014/main" id="{194DC36B-D0AE-E939-033B-33368B77FEA3}"/>
              </a:ext>
            </a:extLst>
          </p:cNvPr>
          <p:cNvSpPr txBox="1"/>
          <p:nvPr/>
        </p:nvSpPr>
        <p:spPr>
          <a:xfrm>
            <a:off x="24908661" y="13625640"/>
            <a:ext cx="7806917" cy="369332"/>
          </a:xfrm>
          <a:prstGeom prst="rect">
            <a:avLst/>
          </a:prstGeom>
          <a:noFill/>
        </p:spPr>
        <p:txBody>
          <a:bodyPr wrap="square" lIns="91440" tIns="45720" rIns="91440" bIns="45720" rtlCol="0" anchor="t">
            <a:spAutoFit/>
          </a:bodyPr>
          <a:lstStyle/>
          <a:p>
            <a:pPr algn="ctr"/>
            <a:r>
              <a:rPr lang="en-US" i="1">
                <a:cs typeface="Calibri"/>
              </a:rPr>
              <a:t>Image 4: Conductivity/pH Meter and probes</a:t>
            </a:r>
            <a:endParaRPr lang="en-US">
              <a:cs typeface="Calibri"/>
            </a:endParaRPr>
          </a:p>
        </p:txBody>
      </p:sp>
      <p:sp>
        <p:nvSpPr>
          <p:cNvPr id="27" name="TextBox 26">
            <a:extLst>
              <a:ext uri="{FF2B5EF4-FFF2-40B4-BE49-F238E27FC236}">
                <a16:creationId xmlns:a16="http://schemas.microsoft.com/office/drawing/2014/main" id="{9AA50A1C-E87B-AFD6-12B4-F435CD688144}"/>
              </a:ext>
            </a:extLst>
          </p:cNvPr>
          <p:cNvSpPr txBox="1"/>
          <p:nvPr/>
        </p:nvSpPr>
        <p:spPr>
          <a:xfrm>
            <a:off x="32943780" y="13569769"/>
            <a:ext cx="7806917" cy="369332"/>
          </a:xfrm>
          <a:prstGeom prst="rect">
            <a:avLst/>
          </a:prstGeom>
          <a:noFill/>
        </p:spPr>
        <p:txBody>
          <a:bodyPr wrap="square" lIns="91440" tIns="45720" rIns="91440" bIns="45720" rtlCol="0" anchor="t">
            <a:spAutoFit/>
          </a:bodyPr>
          <a:lstStyle/>
          <a:p>
            <a:pPr algn="ctr"/>
            <a:r>
              <a:rPr lang="en-US" i="1">
                <a:cs typeface="Calibri"/>
              </a:rPr>
              <a:t>Image 5: Map of 8 Sites used for testing</a:t>
            </a:r>
            <a:endParaRPr lang="en-US">
              <a:cs typeface="Calibri"/>
            </a:endParaRPr>
          </a:p>
        </p:txBody>
      </p:sp>
      <p:graphicFrame>
        <p:nvGraphicFramePr>
          <p:cNvPr id="36" name="Chart 35">
            <a:extLst>
              <a:ext uri="{FF2B5EF4-FFF2-40B4-BE49-F238E27FC236}">
                <a16:creationId xmlns:a16="http://schemas.microsoft.com/office/drawing/2014/main" id="{69CB53B4-6BCB-323C-F8D5-04730596B0AC}"/>
              </a:ext>
            </a:extLst>
          </p:cNvPr>
          <p:cNvGraphicFramePr>
            <a:graphicFrameLocks/>
          </p:cNvGraphicFramePr>
          <p:nvPr>
            <p:extLst>
              <p:ext uri="{D42A27DB-BD31-4B8C-83A1-F6EECF244321}">
                <p14:modId xmlns:p14="http://schemas.microsoft.com/office/powerpoint/2010/main" val="1703507667"/>
              </p:ext>
            </p:extLst>
          </p:nvPr>
        </p:nvGraphicFramePr>
        <p:xfrm>
          <a:off x="34655058" y="16196657"/>
          <a:ext cx="7512481" cy="5732868"/>
        </p:xfrm>
        <a:graphic>
          <a:graphicData uri="http://schemas.openxmlformats.org/drawingml/2006/chart">
            <c:chart xmlns:c="http://schemas.openxmlformats.org/drawingml/2006/chart" xmlns:r="http://schemas.openxmlformats.org/officeDocument/2006/relationships" r:id="rId9"/>
          </a:graphicData>
        </a:graphic>
      </p:graphicFrame>
      <p:pic>
        <p:nvPicPr>
          <p:cNvPr id="11" name="Picture 10" descr="A person holding a frog&#10;&#10;Description automatically generated">
            <a:extLst>
              <a:ext uri="{FF2B5EF4-FFF2-40B4-BE49-F238E27FC236}">
                <a16:creationId xmlns:a16="http://schemas.microsoft.com/office/drawing/2014/main" id="{FA9E1C78-8293-456D-72D3-678CDD863EDC}"/>
              </a:ext>
            </a:extLst>
          </p:cNvPr>
          <p:cNvPicPr>
            <a:picLocks noChangeAspect="1"/>
          </p:cNvPicPr>
          <p:nvPr/>
        </p:nvPicPr>
        <p:blipFill rotWithShape="1">
          <a:blip r:embed="rId10"/>
          <a:srcRect t="6349" r="457" b="-560"/>
          <a:stretch/>
        </p:blipFill>
        <p:spPr>
          <a:xfrm>
            <a:off x="11541469" y="9141724"/>
            <a:ext cx="3131018" cy="4568200"/>
          </a:xfrm>
          <a:prstGeom prst="rect">
            <a:avLst/>
          </a:prstGeom>
        </p:spPr>
      </p:pic>
      <p:sp>
        <p:nvSpPr>
          <p:cNvPr id="12" name="TextBox 11">
            <a:extLst>
              <a:ext uri="{FF2B5EF4-FFF2-40B4-BE49-F238E27FC236}">
                <a16:creationId xmlns:a16="http://schemas.microsoft.com/office/drawing/2014/main" id="{368CC5E2-41B7-D687-9C75-C1ED7EF8D4F7}"/>
              </a:ext>
            </a:extLst>
          </p:cNvPr>
          <p:cNvSpPr txBox="1"/>
          <p:nvPr/>
        </p:nvSpPr>
        <p:spPr>
          <a:xfrm>
            <a:off x="10991176" y="13760229"/>
            <a:ext cx="49854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0000"/>
                </a:solidFill>
                <a:ea typeface="Calibri"/>
                <a:cs typeface="Calibri"/>
              </a:rPr>
              <a:t>Image 2: Maine Big Night- Amphibian Migration Monitoring (Facebook Page)</a:t>
            </a:r>
          </a:p>
        </p:txBody>
      </p:sp>
      <p:graphicFrame>
        <p:nvGraphicFramePr>
          <p:cNvPr id="17" name="Chart 16">
            <a:extLst>
              <a:ext uri="{FF2B5EF4-FFF2-40B4-BE49-F238E27FC236}">
                <a16:creationId xmlns:a16="http://schemas.microsoft.com/office/drawing/2014/main" id="{9848DDC4-343C-7181-E2F1-553491EA8F2C}"/>
              </a:ext>
            </a:extLst>
          </p:cNvPr>
          <p:cNvGraphicFramePr>
            <a:graphicFrameLocks/>
          </p:cNvGraphicFramePr>
          <p:nvPr>
            <p:extLst>
              <p:ext uri="{D42A27DB-BD31-4B8C-83A1-F6EECF244321}">
                <p14:modId xmlns:p14="http://schemas.microsoft.com/office/powerpoint/2010/main" val="1529082157"/>
              </p:ext>
            </p:extLst>
          </p:nvPr>
        </p:nvGraphicFramePr>
        <p:xfrm>
          <a:off x="26304658" y="16297291"/>
          <a:ext cx="7891397" cy="567703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Chart 33">
            <a:extLst>
              <a:ext uri="{FF2B5EF4-FFF2-40B4-BE49-F238E27FC236}">
                <a16:creationId xmlns:a16="http://schemas.microsoft.com/office/drawing/2014/main" id="{DFA33BCD-A0B3-48E9-8E00-7B137217906D}"/>
              </a:ext>
              <a:ext uri="{147F2762-F138-4A5C-976F-8EAC2B608ADB}">
                <a16:predDERef xmlns:a16="http://schemas.microsoft.com/office/drawing/2014/main" pred="{9848DDC4-343C-7181-E2F1-553491EA8F2C}"/>
              </a:ext>
            </a:extLst>
          </p:cNvPr>
          <p:cNvGraphicFramePr>
            <a:graphicFrameLocks/>
          </p:cNvGraphicFramePr>
          <p:nvPr>
            <p:extLst>
              <p:ext uri="{D42A27DB-BD31-4B8C-83A1-F6EECF244321}">
                <p14:modId xmlns:p14="http://schemas.microsoft.com/office/powerpoint/2010/main" val="4263708186"/>
              </p:ext>
            </p:extLst>
          </p:nvPr>
        </p:nvGraphicFramePr>
        <p:xfrm>
          <a:off x="17392937" y="15947350"/>
          <a:ext cx="9316319" cy="6081297"/>
        </p:xfrm>
        <a:graphic>
          <a:graphicData uri="http://schemas.openxmlformats.org/drawingml/2006/chart">
            <c:chart xmlns:c="http://schemas.openxmlformats.org/drawingml/2006/chart" xmlns:r="http://schemas.openxmlformats.org/officeDocument/2006/relationships" r:id="rId12"/>
          </a:graphicData>
        </a:graphic>
      </p:graphicFrame>
      <p:sp>
        <p:nvSpPr>
          <p:cNvPr id="35" name="TextBox 34">
            <a:extLst>
              <a:ext uri="{FF2B5EF4-FFF2-40B4-BE49-F238E27FC236}">
                <a16:creationId xmlns:a16="http://schemas.microsoft.com/office/drawing/2014/main" id="{21461AAD-F499-4E0F-ABA0-6E5A6F7F12DC}"/>
              </a:ext>
            </a:extLst>
          </p:cNvPr>
          <p:cNvSpPr txBox="1"/>
          <p:nvPr/>
        </p:nvSpPr>
        <p:spPr>
          <a:xfrm>
            <a:off x="35058701" y="29520581"/>
            <a:ext cx="7108838" cy="646331"/>
          </a:xfrm>
          <a:prstGeom prst="rect">
            <a:avLst/>
          </a:prstGeom>
          <a:noFill/>
        </p:spPr>
        <p:txBody>
          <a:bodyPr wrap="square" lIns="91440" tIns="45720" rIns="91440" bIns="45720" rtlCol="0" anchor="t">
            <a:spAutoFit/>
          </a:bodyPr>
          <a:lstStyle/>
          <a:p>
            <a:r>
              <a:rPr lang="en-US" i="1">
                <a:latin typeface="Source Sans Pro"/>
                <a:ea typeface="Source Sans Pro"/>
              </a:rPr>
              <a:t>Figure 4 (above):</a:t>
            </a:r>
            <a:r>
              <a:rPr lang="en-US">
                <a:latin typeface="Source Sans Pro"/>
                <a:ea typeface="Source Sans Pro"/>
              </a:rPr>
              <a:t> Shows the change in conductivity in relation to temperature.</a:t>
            </a:r>
            <a:endParaRPr lang="en-US">
              <a:latin typeface="Source Sans Pro" panose="020B0503030403020204" pitchFamily="34" charset="0"/>
              <a:ea typeface="Source Sans Pro" panose="020B0503030403020204" pitchFamily="34" charset="0"/>
            </a:endParaRPr>
          </a:p>
        </p:txBody>
      </p:sp>
      <p:graphicFrame>
        <p:nvGraphicFramePr>
          <p:cNvPr id="13" name="Chart 12">
            <a:extLst>
              <a:ext uri="{FF2B5EF4-FFF2-40B4-BE49-F238E27FC236}">
                <a16:creationId xmlns:a16="http://schemas.microsoft.com/office/drawing/2014/main" id="{411460B9-9F9E-4936-BA7D-8929F54A11A2}"/>
              </a:ext>
              <a:ext uri="{147F2762-F138-4A5C-976F-8EAC2B608ADB}">
                <a16:predDERef xmlns:a16="http://schemas.microsoft.com/office/drawing/2014/main" pred="{69CB53B4-6BCB-323C-F8D5-04730596B0AC}"/>
              </a:ext>
            </a:extLst>
          </p:cNvPr>
          <p:cNvGraphicFramePr>
            <a:graphicFrameLocks/>
          </p:cNvGraphicFramePr>
          <p:nvPr>
            <p:extLst>
              <p:ext uri="{D42A27DB-BD31-4B8C-83A1-F6EECF244321}">
                <p14:modId xmlns:p14="http://schemas.microsoft.com/office/powerpoint/2010/main" val="716935960"/>
              </p:ext>
            </p:extLst>
          </p:nvPr>
        </p:nvGraphicFramePr>
        <p:xfrm>
          <a:off x="34395321" y="24733084"/>
          <a:ext cx="8153652" cy="4847869"/>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282738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902</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Wieck</dc:creator>
  <cp:lastModifiedBy>Tucker Hadwen</cp:lastModifiedBy>
  <cp:revision>1</cp:revision>
  <cp:lastPrinted>2024-04-18T22:59:22Z</cp:lastPrinted>
  <dcterms:created xsi:type="dcterms:W3CDTF">2023-03-19T20:12:05Z</dcterms:created>
  <dcterms:modified xsi:type="dcterms:W3CDTF">2024-04-18T23:00:01Z</dcterms:modified>
</cp:coreProperties>
</file>