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6"/>
  </p:notesMasterIdLst>
  <p:handoutMasterIdLst>
    <p:handoutMasterId r:id="rId7"/>
  </p:handoutMasterIdLst>
  <p:sldIdLst>
    <p:sldId id="256" r:id="rId5"/>
  </p:sldIdLst>
  <p:sldSz cx="43891200" cy="32918400"/>
  <p:notesSz cx="6858000" cy="9144000"/>
  <p:defaultTextStyle>
    <a:defPPr>
      <a:defRPr lang="en-US"/>
    </a:defPPr>
    <a:lvl1pPr marL="0" algn="l" defTabSz="3160009" rtl="0" eaLnBrk="1" latinLnBrk="0" hangingPunct="1">
      <a:defRPr sz="6221" kern="1200">
        <a:solidFill>
          <a:schemeClr val="tx1"/>
        </a:solidFill>
        <a:latin typeface="+mn-lt"/>
        <a:ea typeface="+mn-ea"/>
        <a:cs typeface="+mn-cs"/>
      </a:defRPr>
    </a:lvl1pPr>
    <a:lvl2pPr marL="1580004" algn="l" defTabSz="3160009" rtl="0" eaLnBrk="1" latinLnBrk="0" hangingPunct="1">
      <a:defRPr sz="6221" kern="1200">
        <a:solidFill>
          <a:schemeClr val="tx1"/>
        </a:solidFill>
        <a:latin typeface="+mn-lt"/>
        <a:ea typeface="+mn-ea"/>
        <a:cs typeface="+mn-cs"/>
      </a:defRPr>
    </a:lvl2pPr>
    <a:lvl3pPr marL="3160009" algn="l" defTabSz="3160009" rtl="0" eaLnBrk="1" latinLnBrk="0" hangingPunct="1">
      <a:defRPr sz="6221" kern="1200">
        <a:solidFill>
          <a:schemeClr val="tx1"/>
        </a:solidFill>
        <a:latin typeface="+mn-lt"/>
        <a:ea typeface="+mn-ea"/>
        <a:cs typeface="+mn-cs"/>
      </a:defRPr>
    </a:lvl3pPr>
    <a:lvl4pPr marL="4740012" algn="l" defTabSz="3160009" rtl="0" eaLnBrk="1" latinLnBrk="0" hangingPunct="1">
      <a:defRPr sz="6221" kern="1200">
        <a:solidFill>
          <a:schemeClr val="tx1"/>
        </a:solidFill>
        <a:latin typeface="+mn-lt"/>
        <a:ea typeface="+mn-ea"/>
        <a:cs typeface="+mn-cs"/>
      </a:defRPr>
    </a:lvl4pPr>
    <a:lvl5pPr marL="6320017" algn="l" defTabSz="3160009" rtl="0" eaLnBrk="1" latinLnBrk="0" hangingPunct="1">
      <a:defRPr sz="6221" kern="1200">
        <a:solidFill>
          <a:schemeClr val="tx1"/>
        </a:solidFill>
        <a:latin typeface="+mn-lt"/>
        <a:ea typeface="+mn-ea"/>
        <a:cs typeface="+mn-cs"/>
      </a:defRPr>
    </a:lvl5pPr>
    <a:lvl6pPr marL="7900021" algn="l" defTabSz="3160009" rtl="0" eaLnBrk="1" latinLnBrk="0" hangingPunct="1">
      <a:defRPr sz="6221" kern="1200">
        <a:solidFill>
          <a:schemeClr val="tx1"/>
        </a:solidFill>
        <a:latin typeface="+mn-lt"/>
        <a:ea typeface="+mn-ea"/>
        <a:cs typeface="+mn-cs"/>
      </a:defRPr>
    </a:lvl6pPr>
    <a:lvl7pPr marL="9480025" algn="l" defTabSz="3160009" rtl="0" eaLnBrk="1" latinLnBrk="0" hangingPunct="1">
      <a:defRPr sz="6221" kern="1200">
        <a:solidFill>
          <a:schemeClr val="tx1"/>
        </a:solidFill>
        <a:latin typeface="+mn-lt"/>
        <a:ea typeface="+mn-ea"/>
        <a:cs typeface="+mn-cs"/>
      </a:defRPr>
    </a:lvl7pPr>
    <a:lvl8pPr marL="11060030" algn="l" defTabSz="3160009" rtl="0" eaLnBrk="1" latinLnBrk="0" hangingPunct="1">
      <a:defRPr sz="6221" kern="1200">
        <a:solidFill>
          <a:schemeClr val="tx1"/>
        </a:solidFill>
        <a:latin typeface="+mn-lt"/>
        <a:ea typeface="+mn-ea"/>
        <a:cs typeface="+mn-cs"/>
      </a:defRPr>
    </a:lvl8pPr>
    <a:lvl9pPr marL="12640033" algn="l" defTabSz="3160009" rtl="0" eaLnBrk="1" latinLnBrk="0" hangingPunct="1">
      <a:defRPr sz="622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382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463D"/>
    <a:srgbClr val="D9D9D9"/>
    <a:srgbClr val="4C5A6A"/>
    <a:srgbClr val="000000"/>
    <a:srgbClr val="292934"/>
    <a:srgbClr val="584E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4029BB-9977-42FE-8D29-1D2FEC20CDEB}" v="17" dt="2024-04-18T20:11:23.189"/>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34587" autoAdjust="0"/>
    <p:restoredTop sz="93557" autoAdjust="0"/>
  </p:normalViewPr>
  <p:slideViewPr>
    <p:cSldViewPr>
      <p:cViewPr>
        <p:scale>
          <a:sx n="20" d="100"/>
          <a:sy n="20" d="100"/>
        </p:scale>
        <p:origin x="748" y="-1184"/>
      </p:cViewPr>
      <p:guideLst>
        <p:guide orient="horz" pos="10368"/>
        <p:guide pos="13824"/>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101" d="100"/>
          <a:sy n="101" d="100"/>
        </p:scale>
        <p:origin x="-3576" y="-90"/>
      </p:cViewPr>
      <p:guideLst>
        <p:guide orient="horz" pos="2880"/>
        <p:guide pos="2160"/>
      </p:guideLst>
    </p:cSldViewPr>
  </p:notes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1C0B079-A316-4C9B-B165-DF9EA8325D2C}" type="datetimeFigureOut">
              <a:rPr lang="en-US" smtClean="0"/>
              <a:t>4/18/2024</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A0EAE6-B4B6-49B7-9049-B371250BE0F4}" type="slidenum">
              <a:rPr lang="en-US" smtClean="0"/>
              <a:t>‹#›</a:t>
            </a:fld>
            <a:endParaRPr lang="en-US" dirty="0"/>
          </a:p>
        </p:txBody>
      </p:sp>
    </p:spTree>
    <p:extLst>
      <p:ext uri="{BB962C8B-B14F-4D97-AF65-F5344CB8AC3E}">
        <p14:creationId xmlns:p14="http://schemas.microsoft.com/office/powerpoint/2010/main" val="1472466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F28AB8-57D1-494F-9851-055AD867E790}" type="datetimeFigureOut">
              <a:rPr lang="en-US" smtClean="0"/>
              <a:t>4/18/2024</a:t>
            </a:fld>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C7F044-5458-4B2E-BFA0-52AAA1C529D4}" type="slidenum">
              <a:rPr lang="en-US" smtClean="0"/>
              <a:t>‹#›</a:t>
            </a:fld>
            <a:endParaRPr lang="en-US" dirty="0"/>
          </a:p>
        </p:txBody>
      </p:sp>
    </p:spTree>
    <p:extLst>
      <p:ext uri="{BB962C8B-B14F-4D97-AF65-F5344CB8AC3E}">
        <p14:creationId xmlns:p14="http://schemas.microsoft.com/office/powerpoint/2010/main" val="1624808637"/>
      </p:ext>
    </p:extLst>
  </p:cSld>
  <p:clrMap bg1="lt1" tx1="dk1" bg2="lt2" tx2="dk2" accent1="accent1" accent2="accent2" accent3="accent3" accent4="accent4" accent5="accent5" accent6="accent6" hlink="hlink" folHlink="folHlink"/>
  <p:notesStyle>
    <a:lvl1pPr marL="0" algn="l" defTabSz="783732" rtl="0" eaLnBrk="1" latinLnBrk="0" hangingPunct="1">
      <a:defRPr sz="1029" kern="1200">
        <a:solidFill>
          <a:schemeClr val="tx1"/>
        </a:solidFill>
        <a:latin typeface="+mn-lt"/>
        <a:ea typeface="+mn-ea"/>
        <a:cs typeface="+mn-cs"/>
      </a:defRPr>
    </a:lvl1pPr>
    <a:lvl2pPr marL="391866" algn="l" defTabSz="783732" rtl="0" eaLnBrk="1" latinLnBrk="0" hangingPunct="1">
      <a:defRPr sz="1029" kern="1200">
        <a:solidFill>
          <a:schemeClr val="tx1"/>
        </a:solidFill>
        <a:latin typeface="+mn-lt"/>
        <a:ea typeface="+mn-ea"/>
        <a:cs typeface="+mn-cs"/>
      </a:defRPr>
    </a:lvl2pPr>
    <a:lvl3pPr marL="783732" algn="l" defTabSz="783732" rtl="0" eaLnBrk="1" latinLnBrk="0" hangingPunct="1">
      <a:defRPr sz="1029" kern="1200">
        <a:solidFill>
          <a:schemeClr val="tx1"/>
        </a:solidFill>
        <a:latin typeface="+mn-lt"/>
        <a:ea typeface="+mn-ea"/>
        <a:cs typeface="+mn-cs"/>
      </a:defRPr>
    </a:lvl3pPr>
    <a:lvl4pPr marL="1175598" algn="l" defTabSz="783732" rtl="0" eaLnBrk="1" latinLnBrk="0" hangingPunct="1">
      <a:defRPr sz="1029" kern="1200">
        <a:solidFill>
          <a:schemeClr val="tx1"/>
        </a:solidFill>
        <a:latin typeface="+mn-lt"/>
        <a:ea typeface="+mn-ea"/>
        <a:cs typeface="+mn-cs"/>
      </a:defRPr>
    </a:lvl4pPr>
    <a:lvl5pPr marL="1567464" algn="l" defTabSz="783732" rtl="0" eaLnBrk="1" latinLnBrk="0" hangingPunct="1">
      <a:defRPr sz="1029" kern="1200">
        <a:solidFill>
          <a:schemeClr val="tx1"/>
        </a:solidFill>
        <a:latin typeface="+mn-lt"/>
        <a:ea typeface="+mn-ea"/>
        <a:cs typeface="+mn-cs"/>
      </a:defRPr>
    </a:lvl5pPr>
    <a:lvl6pPr marL="1959331" algn="l" defTabSz="783732" rtl="0" eaLnBrk="1" latinLnBrk="0" hangingPunct="1">
      <a:defRPr sz="1029" kern="1200">
        <a:solidFill>
          <a:schemeClr val="tx1"/>
        </a:solidFill>
        <a:latin typeface="+mn-lt"/>
        <a:ea typeface="+mn-ea"/>
        <a:cs typeface="+mn-cs"/>
      </a:defRPr>
    </a:lvl6pPr>
    <a:lvl7pPr marL="2351197" algn="l" defTabSz="783732" rtl="0" eaLnBrk="1" latinLnBrk="0" hangingPunct="1">
      <a:defRPr sz="1029" kern="1200">
        <a:solidFill>
          <a:schemeClr val="tx1"/>
        </a:solidFill>
        <a:latin typeface="+mn-lt"/>
        <a:ea typeface="+mn-ea"/>
        <a:cs typeface="+mn-cs"/>
      </a:defRPr>
    </a:lvl7pPr>
    <a:lvl8pPr marL="2743063" algn="l" defTabSz="783732" rtl="0" eaLnBrk="1" latinLnBrk="0" hangingPunct="1">
      <a:defRPr sz="1029" kern="1200">
        <a:solidFill>
          <a:schemeClr val="tx1"/>
        </a:solidFill>
        <a:latin typeface="+mn-lt"/>
        <a:ea typeface="+mn-ea"/>
        <a:cs typeface="+mn-cs"/>
      </a:defRPr>
    </a:lvl8pPr>
    <a:lvl9pPr marL="3134929" algn="l" defTabSz="783732" rtl="0" eaLnBrk="1" latinLnBrk="0" hangingPunct="1">
      <a:defRPr sz="102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C7F044-5458-4B2E-BFA0-52AAA1C529D4}" type="slidenum">
              <a:rPr lang="en-US" smtClean="0"/>
              <a:t>1</a:t>
            </a:fld>
            <a:endParaRPr lang="en-US" dirty="0"/>
          </a:p>
        </p:txBody>
      </p:sp>
    </p:spTree>
    <p:extLst>
      <p:ext uri="{BB962C8B-B14F-4D97-AF65-F5344CB8AC3E}">
        <p14:creationId xmlns:p14="http://schemas.microsoft.com/office/powerpoint/2010/main" val="2892468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ster">
    <p:spTree>
      <p:nvGrpSpPr>
        <p:cNvPr id="1" name=""/>
        <p:cNvGrpSpPr/>
        <p:nvPr/>
      </p:nvGrpSpPr>
      <p:grpSpPr>
        <a:xfrm>
          <a:off x="0" y="0"/>
          <a:ext cx="0" cy="0"/>
          <a:chOff x="0" y="0"/>
          <a:chExt cx="0" cy="0"/>
        </a:xfrm>
      </p:grpSpPr>
      <p:sp>
        <p:nvSpPr>
          <p:cNvPr id="2" name="Title 1"/>
          <p:cNvSpPr>
            <a:spLocks noGrp="1"/>
          </p:cNvSpPr>
          <p:nvPr>
            <p:ph type="title"/>
          </p:nvPr>
        </p:nvSpPr>
        <p:spPr>
          <a:xfrm>
            <a:off x="6400800" y="990601"/>
            <a:ext cx="31089600" cy="2514540"/>
          </a:xfrm>
        </p:spPr>
        <p:txBody>
          <a:bodyPr/>
          <a:lstStyle/>
          <a:p>
            <a:r>
              <a:rPr lang="en-US"/>
              <a:t>Click to edit Master title style</a:t>
            </a:r>
          </a:p>
        </p:txBody>
      </p:sp>
      <p:sp>
        <p:nvSpPr>
          <p:cNvPr id="31" name="Text Placeholder 6"/>
          <p:cNvSpPr>
            <a:spLocks noGrp="1"/>
          </p:cNvSpPr>
          <p:nvPr>
            <p:ph type="body" sz="quarter" idx="36"/>
          </p:nvPr>
        </p:nvSpPr>
        <p:spPr bwMode="auto">
          <a:xfrm>
            <a:off x="6400800" y="3588606"/>
            <a:ext cx="31089600" cy="830997"/>
          </a:xfrm>
        </p:spPr>
        <p:txBody>
          <a:bodyPr>
            <a:noAutofit/>
          </a:bodyPr>
          <a:lstStyle>
            <a:lvl1pPr marL="0" indent="0">
              <a:spcBef>
                <a:spcPts val="0"/>
              </a:spcBef>
              <a:buNone/>
              <a:defRPr sz="2057">
                <a:solidFill>
                  <a:schemeClr val="bg1"/>
                </a:solidFill>
              </a:defRPr>
            </a:lvl1pPr>
            <a:lvl2pPr marL="0" indent="0">
              <a:spcBef>
                <a:spcPts val="0"/>
              </a:spcBef>
              <a:buNone/>
              <a:defRPr sz="2057">
                <a:solidFill>
                  <a:schemeClr val="bg1"/>
                </a:solidFill>
              </a:defRPr>
            </a:lvl2pPr>
            <a:lvl3pPr marL="0" indent="0">
              <a:spcBef>
                <a:spcPts val="0"/>
              </a:spcBef>
              <a:buNone/>
              <a:defRPr sz="2057">
                <a:solidFill>
                  <a:schemeClr val="bg1"/>
                </a:solidFill>
              </a:defRPr>
            </a:lvl3pPr>
            <a:lvl4pPr marL="0" indent="0">
              <a:spcBef>
                <a:spcPts val="0"/>
              </a:spcBef>
              <a:buNone/>
              <a:defRPr sz="2057">
                <a:solidFill>
                  <a:schemeClr val="bg1"/>
                </a:solidFill>
              </a:defRPr>
            </a:lvl4pPr>
            <a:lvl5pPr marL="0" indent="0">
              <a:spcBef>
                <a:spcPts val="0"/>
              </a:spcBef>
              <a:buNone/>
              <a:defRPr sz="2057">
                <a:solidFill>
                  <a:schemeClr val="bg1"/>
                </a:solidFill>
              </a:defRPr>
            </a:lvl5pPr>
            <a:lvl6pPr marL="0" indent="0">
              <a:spcBef>
                <a:spcPts val="0"/>
              </a:spcBef>
              <a:buNone/>
              <a:defRPr sz="2057">
                <a:solidFill>
                  <a:schemeClr val="bg1"/>
                </a:solidFill>
              </a:defRPr>
            </a:lvl6pPr>
            <a:lvl7pPr marL="0" indent="0">
              <a:spcBef>
                <a:spcPts val="0"/>
              </a:spcBef>
              <a:buNone/>
              <a:defRPr sz="2057">
                <a:solidFill>
                  <a:schemeClr val="bg1"/>
                </a:solidFill>
              </a:defRPr>
            </a:lvl7pPr>
            <a:lvl8pPr marL="0" indent="0">
              <a:spcBef>
                <a:spcPts val="0"/>
              </a:spcBef>
              <a:buNone/>
              <a:defRPr sz="2057">
                <a:solidFill>
                  <a:schemeClr val="bg1"/>
                </a:solidFill>
              </a:defRPr>
            </a:lvl8pPr>
            <a:lvl9pPr marL="0" indent="0">
              <a:spcBef>
                <a:spcPts val="0"/>
              </a:spcBef>
              <a:buNone/>
              <a:defRPr sz="2057">
                <a:solidFill>
                  <a:schemeClr val="bg1"/>
                </a:solidFill>
              </a:defRPr>
            </a:lvl9pPr>
          </a:lstStyle>
          <a:p>
            <a:pPr lvl="0"/>
            <a:r>
              <a:rPr lang="en-US"/>
              <a:t>Click to edit Master text styles</a:t>
            </a:r>
          </a:p>
        </p:txBody>
      </p:sp>
      <p:sp>
        <p:nvSpPr>
          <p:cNvPr id="3" name="Date Placeholder 2"/>
          <p:cNvSpPr>
            <a:spLocks noGrp="1"/>
          </p:cNvSpPr>
          <p:nvPr>
            <p:ph type="dt" sz="half" idx="10"/>
          </p:nvPr>
        </p:nvSpPr>
        <p:spPr/>
        <p:txBody>
          <a:bodyPr/>
          <a:lstStyle/>
          <a:p>
            <a:fld id="{ECAA57DF-1C19-4726-AB84-014692BAD8F5}" type="datetimeFigureOut">
              <a:rPr lang="en-US" smtClean="0"/>
              <a:t>4/18/2024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1B4C631-C489-4C11-812F-2172FBEAE82B}" type="slidenum">
              <a:rPr lang="en-US" smtClean="0"/>
              <a:t>‹#›</a:t>
            </a:fld>
            <a:endParaRPr lang="en-US" dirty="0"/>
          </a:p>
        </p:txBody>
      </p:sp>
      <p:sp>
        <p:nvSpPr>
          <p:cNvPr id="7" name="Text Placeholder 6"/>
          <p:cNvSpPr>
            <a:spLocks noGrp="1"/>
          </p:cNvSpPr>
          <p:nvPr>
            <p:ph type="body" sz="quarter" idx="13" hasCustomPrompt="1"/>
          </p:nvPr>
        </p:nvSpPr>
        <p:spPr>
          <a:xfrm>
            <a:off x="1143000" y="5852161"/>
            <a:ext cx="12801600" cy="1219200"/>
          </a:xfrm>
          <a:prstGeom prst="round1Rect">
            <a:avLst/>
          </a:prstGeom>
          <a:solidFill>
            <a:schemeClr val="accent2"/>
          </a:solidFill>
        </p:spPr>
        <p:txBody>
          <a:bodyPr lIns="365760" anchor="ctr">
            <a:noAutofit/>
          </a:bodyPr>
          <a:lstStyle>
            <a:lvl1pPr marL="0" indent="0">
              <a:spcBef>
                <a:spcPts val="0"/>
              </a:spcBef>
              <a:buNone/>
              <a:defRPr sz="5143" cap="all" baseline="0">
                <a:solidFill>
                  <a:schemeClr val="bg1"/>
                </a:solidFill>
                <a:latin typeface="+mj-lt"/>
              </a:defRPr>
            </a:lvl1pPr>
            <a:lvl2pPr marL="0" indent="0">
              <a:spcBef>
                <a:spcPts val="0"/>
              </a:spcBef>
              <a:buNone/>
              <a:defRPr sz="5143" cap="all" baseline="0">
                <a:solidFill>
                  <a:schemeClr val="bg1"/>
                </a:solidFill>
                <a:latin typeface="+mj-lt"/>
              </a:defRPr>
            </a:lvl2pPr>
            <a:lvl3pPr marL="0" indent="0">
              <a:spcBef>
                <a:spcPts val="0"/>
              </a:spcBef>
              <a:buNone/>
              <a:defRPr sz="5143" cap="all" baseline="0">
                <a:solidFill>
                  <a:schemeClr val="bg1"/>
                </a:solidFill>
                <a:latin typeface="+mj-lt"/>
              </a:defRPr>
            </a:lvl3pPr>
            <a:lvl4pPr marL="0" indent="0">
              <a:spcBef>
                <a:spcPts val="0"/>
              </a:spcBef>
              <a:buNone/>
              <a:defRPr sz="5143" cap="all" baseline="0">
                <a:solidFill>
                  <a:schemeClr val="bg1"/>
                </a:solidFill>
                <a:latin typeface="+mj-lt"/>
              </a:defRPr>
            </a:lvl4pPr>
            <a:lvl5pPr marL="0" indent="0">
              <a:spcBef>
                <a:spcPts val="0"/>
              </a:spcBef>
              <a:buNone/>
              <a:defRPr sz="5143" cap="all" baseline="0">
                <a:solidFill>
                  <a:schemeClr val="bg1"/>
                </a:solidFill>
                <a:latin typeface="+mj-lt"/>
              </a:defRPr>
            </a:lvl5pPr>
            <a:lvl6pPr marL="0" indent="0">
              <a:spcBef>
                <a:spcPts val="0"/>
              </a:spcBef>
              <a:buNone/>
              <a:defRPr sz="5143" cap="all" baseline="0">
                <a:solidFill>
                  <a:schemeClr val="bg1"/>
                </a:solidFill>
                <a:latin typeface="+mj-lt"/>
              </a:defRPr>
            </a:lvl6pPr>
            <a:lvl7pPr marL="0" indent="0">
              <a:spcBef>
                <a:spcPts val="0"/>
              </a:spcBef>
              <a:buNone/>
              <a:defRPr sz="5143" cap="all" baseline="0">
                <a:solidFill>
                  <a:schemeClr val="bg1"/>
                </a:solidFill>
                <a:latin typeface="+mj-lt"/>
              </a:defRPr>
            </a:lvl7pPr>
            <a:lvl8pPr marL="0" indent="0">
              <a:spcBef>
                <a:spcPts val="0"/>
              </a:spcBef>
              <a:buNone/>
              <a:defRPr sz="5143" cap="all" baseline="0">
                <a:solidFill>
                  <a:schemeClr val="bg1"/>
                </a:solidFill>
                <a:latin typeface="+mj-lt"/>
              </a:defRPr>
            </a:lvl8pPr>
            <a:lvl9pPr marL="0" indent="0">
              <a:spcBef>
                <a:spcPts val="0"/>
              </a:spcBef>
              <a:buNone/>
              <a:defRPr sz="5143" cap="all" baseline="0">
                <a:solidFill>
                  <a:schemeClr val="bg1"/>
                </a:solidFill>
                <a:latin typeface="+mj-lt"/>
              </a:defRPr>
            </a:lvl9pPr>
          </a:lstStyle>
          <a:p>
            <a:pPr lvl="0"/>
            <a:r>
              <a:rPr lang="en-US" dirty="0"/>
              <a:t>Heading</a:t>
            </a:r>
          </a:p>
        </p:txBody>
      </p:sp>
      <p:sp>
        <p:nvSpPr>
          <p:cNvPr id="19" name="Content Placeholder 17"/>
          <p:cNvSpPr>
            <a:spLocks noGrp="1"/>
          </p:cNvSpPr>
          <p:nvPr>
            <p:ph sz="quarter" idx="24" hasCustomPrompt="1"/>
          </p:nvPr>
        </p:nvSpPr>
        <p:spPr>
          <a:xfrm>
            <a:off x="1143000" y="7071360"/>
            <a:ext cx="12801600" cy="6858000"/>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1" name="Text Placeholder 6"/>
          <p:cNvSpPr>
            <a:spLocks noGrp="1"/>
          </p:cNvSpPr>
          <p:nvPr>
            <p:ph type="body" sz="quarter" idx="17" hasCustomPrompt="1"/>
          </p:nvPr>
        </p:nvSpPr>
        <p:spPr>
          <a:xfrm>
            <a:off x="1143000" y="15032737"/>
            <a:ext cx="12801600" cy="1219200"/>
          </a:xfrm>
          <a:prstGeom prst="round1Rect">
            <a:avLst/>
          </a:prstGeom>
          <a:solidFill>
            <a:schemeClr val="accent3"/>
          </a:solidFill>
        </p:spPr>
        <p:txBody>
          <a:bodyPr lIns="365760" anchor="ctr">
            <a:noAutofit/>
          </a:bodyPr>
          <a:lstStyle>
            <a:lvl1pPr marL="0" indent="0">
              <a:spcBef>
                <a:spcPts val="0"/>
              </a:spcBef>
              <a:buNone/>
              <a:defRPr sz="5143" cap="all" baseline="0">
                <a:solidFill>
                  <a:schemeClr val="bg1"/>
                </a:solidFill>
                <a:latin typeface="+mj-lt"/>
              </a:defRPr>
            </a:lvl1pPr>
            <a:lvl2pPr marL="0" indent="0">
              <a:spcBef>
                <a:spcPts val="0"/>
              </a:spcBef>
              <a:buNone/>
              <a:defRPr sz="5143" cap="all" baseline="0">
                <a:solidFill>
                  <a:schemeClr val="bg1"/>
                </a:solidFill>
                <a:latin typeface="+mj-lt"/>
              </a:defRPr>
            </a:lvl2pPr>
            <a:lvl3pPr marL="0" indent="0">
              <a:spcBef>
                <a:spcPts val="0"/>
              </a:spcBef>
              <a:buNone/>
              <a:defRPr sz="5143" cap="all" baseline="0">
                <a:solidFill>
                  <a:schemeClr val="bg1"/>
                </a:solidFill>
                <a:latin typeface="+mj-lt"/>
              </a:defRPr>
            </a:lvl3pPr>
            <a:lvl4pPr marL="0" indent="0">
              <a:spcBef>
                <a:spcPts val="0"/>
              </a:spcBef>
              <a:buNone/>
              <a:defRPr sz="5143" cap="all" baseline="0">
                <a:solidFill>
                  <a:schemeClr val="bg1"/>
                </a:solidFill>
                <a:latin typeface="+mj-lt"/>
              </a:defRPr>
            </a:lvl4pPr>
            <a:lvl5pPr marL="0" indent="0">
              <a:spcBef>
                <a:spcPts val="0"/>
              </a:spcBef>
              <a:buNone/>
              <a:defRPr sz="5143" cap="all" baseline="0">
                <a:solidFill>
                  <a:schemeClr val="bg1"/>
                </a:solidFill>
                <a:latin typeface="+mj-lt"/>
              </a:defRPr>
            </a:lvl5pPr>
            <a:lvl6pPr marL="0" indent="0">
              <a:spcBef>
                <a:spcPts val="0"/>
              </a:spcBef>
              <a:buNone/>
              <a:defRPr sz="5143" cap="all" baseline="0">
                <a:solidFill>
                  <a:schemeClr val="bg1"/>
                </a:solidFill>
                <a:latin typeface="+mj-lt"/>
              </a:defRPr>
            </a:lvl6pPr>
            <a:lvl7pPr marL="0" indent="0">
              <a:spcBef>
                <a:spcPts val="0"/>
              </a:spcBef>
              <a:buNone/>
              <a:defRPr sz="5143" cap="all" baseline="0">
                <a:solidFill>
                  <a:schemeClr val="bg1"/>
                </a:solidFill>
                <a:latin typeface="+mj-lt"/>
              </a:defRPr>
            </a:lvl7pPr>
            <a:lvl8pPr marL="0" indent="0">
              <a:spcBef>
                <a:spcPts val="0"/>
              </a:spcBef>
              <a:buNone/>
              <a:defRPr sz="5143" cap="all" baseline="0">
                <a:solidFill>
                  <a:schemeClr val="bg1"/>
                </a:solidFill>
                <a:latin typeface="+mj-lt"/>
              </a:defRPr>
            </a:lvl8pPr>
            <a:lvl9pPr marL="0" indent="0">
              <a:spcBef>
                <a:spcPts val="0"/>
              </a:spcBef>
              <a:buNone/>
              <a:defRPr sz="5143" cap="all" baseline="0">
                <a:solidFill>
                  <a:schemeClr val="bg1"/>
                </a:solidFill>
                <a:latin typeface="+mj-lt"/>
              </a:defRPr>
            </a:lvl9pPr>
          </a:lstStyle>
          <a:p>
            <a:pPr lvl="0"/>
            <a:r>
              <a:rPr lang="en-US" dirty="0"/>
              <a:t>Heading</a:t>
            </a:r>
          </a:p>
        </p:txBody>
      </p:sp>
      <p:sp>
        <p:nvSpPr>
          <p:cNvPr id="20" name="Content Placeholder 17"/>
          <p:cNvSpPr>
            <a:spLocks noGrp="1"/>
          </p:cNvSpPr>
          <p:nvPr>
            <p:ph sz="quarter" idx="25" hasCustomPrompt="1"/>
          </p:nvPr>
        </p:nvSpPr>
        <p:spPr>
          <a:xfrm>
            <a:off x="1143000" y="16251939"/>
            <a:ext cx="12801600" cy="9088165"/>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3" name="Text Placeholder 6"/>
          <p:cNvSpPr>
            <a:spLocks noGrp="1"/>
          </p:cNvSpPr>
          <p:nvPr>
            <p:ph type="body" sz="quarter" idx="19" hasCustomPrompt="1"/>
          </p:nvPr>
        </p:nvSpPr>
        <p:spPr>
          <a:xfrm>
            <a:off x="1143000" y="25831801"/>
            <a:ext cx="12801600" cy="1219200"/>
          </a:xfrm>
          <a:prstGeom prst="round1Rect">
            <a:avLst/>
          </a:prstGeom>
          <a:solidFill>
            <a:schemeClr val="accent4"/>
          </a:solidFill>
        </p:spPr>
        <p:txBody>
          <a:bodyPr lIns="365760" anchor="ctr">
            <a:noAutofit/>
          </a:bodyPr>
          <a:lstStyle>
            <a:lvl1pPr marL="0" indent="0">
              <a:spcBef>
                <a:spcPts val="0"/>
              </a:spcBef>
              <a:buNone/>
              <a:defRPr sz="5143" cap="all" baseline="0">
                <a:solidFill>
                  <a:schemeClr val="bg1"/>
                </a:solidFill>
                <a:latin typeface="+mj-lt"/>
              </a:defRPr>
            </a:lvl1pPr>
            <a:lvl2pPr marL="0" indent="0">
              <a:spcBef>
                <a:spcPts val="0"/>
              </a:spcBef>
              <a:buNone/>
              <a:defRPr sz="5143" cap="all" baseline="0">
                <a:solidFill>
                  <a:schemeClr val="bg1"/>
                </a:solidFill>
                <a:latin typeface="+mj-lt"/>
              </a:defRPr>
            </a:lvl2pPr>
            <a:lvl3pPr marL="0" indent="0">
              <a:spcBef>
                <a:spcPts val="0"/>
              </a:spcBef>
              <a:buNone/>
              <a:defRPr sz="5143" cap="all" baseline="0">
                <a:solidFill>
                  <a:schemeClr val="bg1"/>
                </a:solidFill>
                <a:latin typeface="+mj-lt"/>
              </a:defRPr>
            </a:lvl3pPr>
            <a:lvl4pPr marL="0" indent="0">
              <a:spcBef>
                <a:spcPts val="0"/>
              </a:spcBef>
              <a:buNone/>
              <a:defRPr sz="5143" cap="all" baseline="0">
                <a:solidFill>
                  <a:schemeClr val="bg1"/>
                </a:solidFill>
                <a:latin typeface="+mj-lt"/>
              </a:defRPr>
            </a:lvl4pPr>
            <a:lvl5pPr marL="0" indent="0">
              <a:spcBef>
                <a:spcPts val="0"/>
              </a:spcBef>
              <a:buNone/>
              <a:defRPr sz="5143" cap="all" baseline="0">
                <a:solidFill>
                  <a:schemeClr val="bg1"/>
                </a:solidFill>
                <a:latin typeface="+mj-lt"/>
              </a:defRPr>
            </a:lvl5pPr>
            <a:lvl6pPr marL="0" indent="0">
              <a:spcBef>
                <a:spcPts val="0"/>
              </a:spcBef>
              <a:buNone/>
              <a:defRPr sz="5143" cap="all" baseline="0">
                <a:solidFill>
                  <a:schemeClr val="bg1"/>
                </a:solidFill>
                <a:latin typeface="+mj-lt"/>
              </a:defRPr>
            </a:lvl6pPr>
            <a:lvl7pPr marL="0" indent="0">
              <a:spcBef>
                <a:spcPts val="0"/>
              </a:spcBef>
              <a:buNone/>
              <a:defRPr sz="5143" cap="all" baseline="0">
                <a:solidFill>
                  <a:schemeClr val="bg1"/>
                </a:solidFill>
                <a:latin typeface="+mj-lt"/>
              </a:defRPr>
            </a:lvl7pPr>
            <a:lvl8pPr marL="0" indent="0">
              <a:spcBef>
                <a:spcPts val="0"/>
              </a:spcBef>
              <a:buNone/>
              <a:defRPr sz="5143" cap="all" baseline="0">
                <a:solidFill>
                  <a:schemeClr val="bg1"/>
                </a:solidFill>
                <a:latin typeface="+mj-lt"/>
              </a:defRPr>
            </a:lvl8pPr>
            <a:lvl9pPr marL="0" indent="0">
              <a:spcBef>
                <a:spcPts val="0"/>
              </a:spcBef>
              <a:buNone/>
              <a:defRPr sz="5143" cap="all" baseline="0">
                <a:solidFill>
                  <a:schemeClr val="bg1"/>
                </a:solidFill>
                <a:latin typeface="+mj-lt"/>
              </a:defRPr>
            </a:lvl9pPr>
          </a:lstStyle>
          <a:p>
            <a:pPr lvl="0"/>
            <a:r>
              <a:rPr lang="en-US" dirty="0"/>
              <a:t>Heading</a:t>
            </a:r>
          </a:p>
        </p:txBody>
      </p:sp>
      <p:sp>
        <p:nvSpPr>
          <p:cNvPr id="21" name="Content Placeholder 17"/>
          <p:cNvSpPr>
            <a:spLocks noGrp="1"/>
          </p:cNvSpPr>
          <p:nvPr>
            <p:ph sz="quarter" idx="26" hasCustomPrompt="1"/>
          </p:nvPr>
        </p:nvSpPr>
        <p:spPr>
          <a:xfrm>
            <a:off x="1143000" y="27057096"/>
            <a:ext cx="12801600" cy="4572000"/>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5" name="Text Placeholder 6"/>
          <p:cNvSpPr>
            <a:spLocks noGrp="1"/>
          </p:cNvSpPr>
          <p:nvPr>
            <p:ph type="body" sz="quarter" idx="21" hasCustomPrompt="1"/>
          </p:nvPr>
        </p:nvSpPr>
        <p:spPr>
          <a:xfrm>
            <a:off x="15544800" y="5852161"/>
            <a:ext cx="12801600" cy="1219200"/>
          </a:xfrm>
          <a:prstGeom prst="round1Rect">
            <a:avLst/>
          </a:prstGeom>
          <a:solidFill>
            <a:schemeClr val="accent5"/>
          </a:solidFill>
        </p:spPr>
        <p:txBody>
          <a:bodyPr lIns="365760" anchor="ctr">
            <a:noAutofit/>
          </a:bodyPr>
          <a:lstStyle>
            <a:lvl1pPr marL="0" indent="0">
              <a:spcBef>
                <a:spcPts val="0"/>
              </a:spcBef>
              <a:buNone/>
              <a:defRPr sz="5143" cap="all" baseline="0">
                <a:solidFill>
                  <a:schemeClr val="bg1"/>
                </a:solidFill>
                <a:latin typeface="+mj-lt"/>
              </a:defRPr>
            </a:lvl1pPr>
            <a:lvl2pPr marL="0" indent="0">
              <a:spcBef>
                <a:spcPts val="0"/>
              </a:spcBef>
              <a:buNone/>
              <a:defRPr sz="5143" cap="all" baseline="0">
                <a:solidFill>
                  <a:schemeClr val="bg1"/>
                </a:solidFill>
                <a:latin typeface="+mj-lt"/>
              </a:defRPr>
            </a:lvl2pPr>
            <a:lvl3pPr marL="0" indent="0">
              <a:spcBef>
                <a:spcPts val="0"/>
              </a:spcBef>
              <a:buNone/>
              <a:defRPr sz="5143" cap="all" baseline="0">
                <a:solidFill>
                  <a:schemeClr val="bg1"/>
                </a:solidFill>
                <a:latin typeface="+mj-lt"/>
              </a:defRPr>
            </a:lvl3pPr>
            <a:lvl4pPr marL="0" indent="0">
              <a:spcBef>
                <a:spcPts val="0"/>
              </a:spcBef>
              <a:buNone/>
              <a:defRPr sz="5143" cap="all" baseline="0">
                <a:solidFill>
                  <a:schemeClr val="bg1"/>
                </a:solidFill>
                <a:latin typeface="+mj-lt"/>
              </a:defRPr>
            </a:lvl4pPr>
            <a:lvl5pPr marL="0" indent="0">
              <a:spcBef>
                <a:spcPts val="0"/>
              </a:spcBef>
              <a:buNone/>
              <a:defRPr sz="5143" cap="all" baseline="0">
                <a:solidFill>
                  <a:schemeClr val="bg1"/>
                </a:solidFill>
                <a:latin typeface="+mj-lt"/>
              </a:defRPr>
            </a:lvl5pPr>
            <a:lvl6pPr marL="0" indent="0">
              <a:spcBef>
                <a:spcPts val="0"/>
              </a:spcBef>
              <a:buNone/>
              <a:defRPr sz="5143" cap="all" baseline="0">
                <a:solidFill>
                  <a:schemeClr val="bg1"/>
                </a:solidFill>
                <a:latin typeface="+mj-lt"/>
              </a:defRPr>
            </a:lvl6pPr>
            <a:lvl7pPr marL="0" indent="0">
              <a:spcBef>
                <a:spcPts val="0"/>
              </a:spcBef>
              <a:buNone/>
              <a:defRPr sz="5143" cap="all" baseline="0">
                <a:solidFill>
                  <a:schemeClr val="bg1"/>
                </a:solidFill>
                <a:latin typeface="+mj-lt"/>
              </a:defRPr>
            </a:lvl7pPr>
            <a:lvl8pPr marL="0" indent="0">
              <a:spcBef>
                <a:spcPts val="0"/>
              </a:spcBef>
              <a:buNone/>
              <a:defRPr sz="5143" cap="all" baseline="0">
                <a:solidFill>
                  <a:schemeClr val="bg1"/>
                </a:solidFill>
                <a:latin typeface="+mj-lt"/>
              </a:defRPr>
            </a:lvl8pPr>
            <a:lvl9pPr marL="0" indent="0">
              <a:spcBef>
                <a:spcPts val="0"/>
              </a:spcBef>
              <a:buNone/>
              <a:defRPr sz="5143" cap="all" baseline="0">
                <a:solidFill>
                  <a:schemeClr val="bg1"/>
                </a:solidFill>
                <a:latin typeface="+mj-lt"/>
              </a:defRPr>
            </a:lvl9pPr>
          </a:lstStyle>
          <a:p>
            <a:pPr lvl="0"/>
            <a:r>
              <a:rPr lang="en-US" dirty="0"/>
              <a:t>Heading</a:t>
            </a:r>
          </a:p>
        </p:txBody>
      </p:sp>
      <p:sp>
        <p:nvSpPr>
          <p:cNvPr id="22" name="Content Placeholder 17"/>
          <p:cNvSpPr>
            <a:spLocks noGrp="1"/>
          </p:cNvSpPr>
          <p:nvPr>
            <p:ph sz="quarter" idx="27" hasCustomPrompt="1"/>
          </p:nvPr>
        </p:nvSpPr>
        <p:spPr>
          <a:xfrm>
            <a:off x="15544800" y="7071360"/>
            <a:ext cx="12801600" cy="4572000"/>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8" name="Content Placeholder 17"/>
          <p:cNvSpPr>
            <a:spLocks noGrp="1"/>
          </p:cNvSpPr>
          <p:nvPr>
            <p:ph sz="quarter" idx="23" hasCustomPrompt="1"/>
          </p:nvPr>
        </p:nvSpPr>
        <p:spPr>
          <a:xfrm>
            <a:off x="15544800" y="11948160"/>
            <a:ext cx="12801600" cy="6172200"/>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3" name="Content Placeholder 17"/>
          <p:cNvSpPr>
            <a:spLocks noGrp="1"/>
          </p:cNvSpPr>
          <p:nvPr>
            <p:ph sz="quarter" idx="28" hasCustomPrompt="1"/>
          </p:nvPr>
        </p:nvSpPr>
        <p:spPr>
          <a:xfrm>
            <a:off x="15544800" y="23469601"/>
            <a:ext cx="12801600" cy="1752600"/>
          </a:xfrm>
        </p:spPr>
        <p:txBody>
          <a:bodyPr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p:txBody>
      </p:sp>
      <p:sp>
        <p:nvSpPr>
          <p:cNvPr id="24" name="Text Placeholder 6"/>
          <p:cNvSpPr>
            <a:spLocks noGrp="1"/>
          </p:cNvSpPr>
          <p:nvPr>
            <p:ph type="body" sz="quarter" idx="29" hasCustomPrompt="1"/>
          </p:nvPr>
        </p:nvSpPr>
        <p:spPr>
          <a:xfrm>
            <a:off x="15544800" y="25831801"/>
            <a:ext cx="12801600" cy="1219200"/>
          </a:xfrm>
          <a:prstGeom prst="round1Rect">
            <a:avLst/>
          </a:prstGeom>
          <a:solidFill>
            <a:schemeClr val="accent6"/>
          </a:solidFill>
        </p:spPr>
        <p:txBody>
          <a:bodyPr lIns="365760" anchor="ctr">
            <a:noAutofit/>
          </a:bodyPr>
          <a:lstStyle>
            <a:lvl1pPr marL="0" indent="0">
              <a:spcBef>
                <a:spcPts val="0"/>
              </a:spcBef>
              <a:buNone/>
              <a:defRPr sz="5143" cap="all" baseline="0">
                <a:solidFill>
                  <a:schemeClr val="bg1"/>
                </a:solidFill>
                <a:latin typeface="+mj-lt"/>
              </a:defRPr>
            </a:lvl1pPr>
            <a:lvl2pPr marL="0" indent="0">
              <a:spcBef>
                <a:spcPts val="0"/>
              </a:spcBef>
              <a:buNone/>
              <a:defRPr sz="5143" cap="all" baseline="0">
                <a:solidFill>
                  <a:schemeClr val="bg1"/>
                </a:solidFill>
                <a:latin typeface="+mj-lt"/>
              </a:defRPr>
            </a:lvl2pPr>
            <a:lvl3pPr marL="0" indent="0">
              <a:spcBef>
                <a:spcPts val="0"/>
              </a:spcBef>
              <a:buNone/>
              <a:defRPr sz="5143" cap="all" baseline="0">
                <a:solidFill>
                  <a:schemeClr val="bg1"/>
                </a:solidFill>
                <a:latin typeface="+mj-lt"/>
              </a:defRPr>
            </a:lvl3pPr>
            <a:lvl4pPr marL="0" indent="0">
              <a:spcBef>
                <a:spcPts val="0"/>
              </a:spcBef>
              <a:buNone/>
              <a:defRPr sz="5143" cap="all" baseline="0">
                <a:solidFill>
                  <a:schemeClr val="bg1"/>
                </a:solidFill>
                <a:latin typeface="+mj-lt"/>
              </a:defRPr>
            </a:lvl4pPr>
            <a:lvl5pPr marL="0" indent="0">
              <a:spcBef>
                <a:spcPts val="0"/>
              </a:spcBef>
              <a:buNone/>
              <a:defRPr sz="5143" cap="all" baseline="0">
                <a:solidFill>
                  <a:schemeClr val="bg1"/>
                </a:solidFill>
                <a:latin typeface="+mj-lt"/>
              </a:defRPr>
            </a:lvl5pPr>
            <a:lvl6pPr marL="0" indent="0">
              <a:spcBef>
                <a:spcPts val="0"/>
              </a:spcBef>
              <a:buNone/>
              <a:defRPr sz="5143" cap="all" baseline="0">
                <a:solidFill>
                  <a:schemeClr val="bg1"/>
                </a:solidFill>
                <a:latin typeface="+mj-lt"/>
              </a:defRPr>
            </a:lvl6pPr>
            <a:lvl7pPr marL="0" indent="0">
              <a:spcBef>
                <a:spcPts val="0"/>
              </a:spcBef>
              <a:buNone/>
              <a:defRPr sz="5143" cap="all" baseline="0">
                <a:solidFill>
                  <a:schemeClr val="bg1"/>
                </a:solidFill>
                <a:latin typeface="+mj-lt"/>
              </a:defRPr>
            </a:lvl7pPr>
            <a:lvl8pPr marL="0" indent="0">
              <a:spcBef>
                <a:spcPts val="0"/>
              </a:spcBef>
              <a:buNone/>
              <a:defRPr sz="5143" cap="all" baseline="0">
                <a:solidFill>
                  <a:schemeClr val="bg1"/>
                </a:solidFill>
                <a:latin typeface="+mj-lt"/>
              </a:defRPr>
            </a:lvl8pPr>
            <a:lvl9pPr marL="0" indent="0">
              <a:spcBef>
                <a:spcPts val="0"/>
              </a:spcBef>
              <a:buNone/>
              <a:defRPr sz="5143" cap="all" baseline="0">
                <a:solidFill>
                  <a:schemeClr val="bg1"/>
                </a:solidFill>
                <a:latin typeface="+mj-lt"/>
              </a:defRPr>
            </a:lvl9pPr>
          </a:lstStyle>
          <a:p>
            <a:pPr lvl="0"/>
            <a:r>
              <a:rPr lang="en-US" dirty="0"/>
              <a:t>Heading</a:t>
            </a:r>
          </a:p>
        </p:txBody>
      </p:sp>
      <p:sp>
        <p:nvSpPr>
          <p:cNvPr id="25" name="Content Placeholder 17"/>
          <p:cNvSpPr>
            <a:spLocks noGrp="1"/>
          </p:cNvSpPr>
          <p:nvPr>
            <p:ph sz="quarter" idx="30" hasCustomPrompt="1"/>
          </p:nvPr>
        </p:nvSpPr>
        <p:spPr>
          <a:xfrm>
            <a:off x="15544800" y="27057096"/>
            <a:ext cx="12801600" cy="4572000"/>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6" name="Text Placeholder 6"/>
          <p:cNvSpPr>
            <a:spLocks noGrp="1"/>
          </p:cNvSpPr>
          <p:nvPr>
            <p:ph type="body" sz="quarter" idx="31" hasCustomPrompt="1"/>
          </p:nvPr>
        </p:nvSpPr>
        <p:spPr>
          <a:xfrm>
            <a:off x="29900880" y="5852161"/>
            <a:ext cx="12801600" cy="1219200"/>
          </a:xfrm>
          <a:prstGeom prst="round1Rect">
            <a:avLst/>
          </a:prstGeom>
          <a:solidFill>
            <a:schemeClr val="accent6"/>
          </a:solidFill>
        </p:spPr>
        <p:txBody>
          <a:bodyPr lIns="365760" anchor="ctr">
            <a:noAutofit/>
          </a:bodyPr>
          <a:lstStyle>
            <a:lvl1pPr marL="0" indent="0">
              <a:spcBef>
                <a:spcPts val="0"/>
              </a:spcBef>
              <a:buNone/>
              <a:defRPr sz="5143" cap="all" baseline="0">
                <a:solidFill>
                  <a:schemeClr val="bg1"/>
                </a:solidFill>
                <a:latin typeface="+mj-lt"/>
              </a:defRPr>
            </a:lvl1pPr>
            <a:lvl2pPr marL="0" indent="0">
              <a:spcBef>
                <a:spcPts val="0"/>
              </a:spcBef>
              <a:buNone/>
              <a:defRPr sz="5143" cap="all" baseline="0">
                <a:solidFill>
                  <a:schemeClr val="bg1"/>
                </a:solidFill>
                <a:latin typeface="+mj-lt"/>
              </a:defRPr>
            </a:lvl2pPr>
            <a:lvl3pPr marL="0" indent="0">
              <a:spcBef>
                <a:spcPts val="0"/>
              </a:spcBef>
              <a:buNone/>
              <a:defRPr sz="5143" cap="all" baseline="0">
                <a:solidFill>
                  <a:schemeClr val="bg1"/>
                </a:solidFill>
                <a:latin typeface="+mj-lt"/>
              </a:defRPr>
            </a:lvl3pPr>
            <a:lvl4pPr marL="0" indent="0">
              <a:spcBef>
                <a:spcPts val="0"/>
              </a:spcBef>
              <a:buNone/>
              <a:defRPr sz="5143" cap="all" baseline="0">
                <a:solidFill>
                  <a:schemeClr val="bg1"/>
                </a:solidFill>
                <a:latin typeface="+mj-lt"/>
              </a:defRPr>
            </a:lvl4pPr>
            <a:lvl5pPr marL="0" indent="0">
              <a:spcBef>
                <a:spcPts val="0"/>
              </a:spcBef>
              <a:buNone/>
              <a:defRPr sz="5143" cap="all" baseline="0">
                <a:solidFill>
                  <a:schemeClr val="bg1"/>
                </a:solidFill>
                <a:latin typeface="+mj-lt"/>
              </a:defRPr>
            </a:lvl5pPr>
            <a:lvl6pPr marL="0" indent="0">
              <a:spcBef>
                <a:spcPts val="0"/>
              </a:spcBef>
              <a:buNone/>
              <a:defRPr sz="5143" cap="all" baseline="0">
                <a:solidFill>
                  <a:schemeClr val="bg1"/>
                </a:solidFill>
                <a:latin typeface="+mj-lt"/>
              </a:defRPr>
            </a:lvl6pPr>
            <a:lvl7pPr marL="0" indent="0">
              <a:spcBef>
                <a:spcPts val="0"/>
              </a:spcBef>
              <a:buNone/>
              <a:defRPr sz="5143" cap="all" baseline="0">
                <a:solidFill>
                  <a:schemeClr val="bg1"/>
                </a:solidFill>
                <a:latin typeface="+mj-lt"/>
              </a:defRPr>
            </a:lvl7pPr>
            <a:lvl8pPr marL="0" indent="0">
              <a:spcBef>
                <a:spcPts val="0"/>
              </a:spcBef>
              <a:buNone/>
              <a:defRPr sz="5143" cap="all" baseline="0">
                <a:solidFill>
                  <a:schemeClr val="bg1"/>
                </a:solidFill>
                <a:latin typeface="+mj-lt"/>
              </a:defRPr>
            </a:lvl8pPr>
            <a:lvl9pPr marL="0" indent="0">
              <a:spcBef>
                <a:spcPts val="0"/>
              </a:spcBef>
              <a:buNone/>
              <a:defRPr sz="5143" cap="all" baseline="0">
                <a:solidFill>
                  <a:schemeClr val="bg1"/>
                </a:solidFill>
                <a:latin typeface="+mj-lt"/>
              </a:defRPr>
            </a:lvl9pPr>
          </a:lstStyle>
          <a:p>
            <a:pPr lvl="0"/>
            <a:r>
              <a:rPr lang="en-US" dirty="0"/>
              <a:t>Heading</a:t>
            </a:r>
          </a:p>
        </p:txBody>
      </p:sp>
      <p:sp>
        <p:nvSpPr>
          <p:cNvPr id="27" name="Content Placeholder 17"/>
          <p:cNvSpPr>
            <a:spLocks noGrp="1"/>
          </p:cNvSpPr>
          <p:nvPr>
            <p:ph sz="quarter" idx="32" hasCustomPrompt="1"/>
          </p:nvPr>
        </p:nvSpPr>
        <p:spPr>
          <a:xfrm>
            <a:off x="29900880" y="7071360"/>
            <a:ext cx="12801600" cy="7315200"/>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8" name="Content Placeholder 17"/>
          <p:cNvSpPr>
            <a:spLocks noGrp="1"/>
          </p:cNvSpPr>
          <p:nvPr>
            <p:ph sz="quarter" idx="33" hasCustomPrompt="1"/>
          </p:nvPr>
        </p:nvSpPr>
        <p:spPr>
          <a:xfrm>
            <a:off x="29900880" y="15837408"/>
            <a:ext cx="12801600" cy="7315200"/>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9" name="Text Placeholder 6"/>
          <p:cNvSpPr>
            <a:spLocks noGrp="1"/>
          </p:cNvSpPr>
          <p:nvPr>
            <p:ph type="body" sz="quarter" idx="34" hasCustomPrompt="1"/>
          </p:nvPr>
        </p:nvSpPr>
        <p:spPr>
          <a:xfrm>
            <a:off x="29900880" y="25831801"/>
            <a:ext cx="12801600" cy="1219200"/>
          </a:xfrm>
          <a:prstGeom prst="round1Rect">
            <a:avLst/>
          </a:prstGeom>
          <a:solidFill>
            <a:schemeClr val="accent1"/>
          </a:solidFill>
        </p:spPr>
        <p:txBody>
          <a:bodyPr lIns="365760" anchor="ctr">
            <a:noAutofit/>
          </a:bodyPr>
          <a:lstStyle>
            <a:lvl1pPr marL="0" indent="0">
              <a:spcBef>
                <a:spcPts val="0"/>
              </a:spcBef>
              <a:buNone/>
              <a:defRPr sz="5143" cap="all" baseline="0">
                <a:solidFill>
                  <a:schemeClr val="bg1"/>
                </a:solidFill>
                <a:latin typeface="+mj-lt"/>
              </a:defRPr>
            </a:lvl1pPr>
            <a:lvl2pPr marL="0" indent="0">
              <a:spcBef>
                <a:spcPts val="0"/>
              </a:spcBef>
              <a:buNone/>
              <a:defRPr sz="5143" cap="all" baseline="0">
                <a:solidFill>
                  <a:schemeClr val="bg1"/>
                </a:solidFill>
                <a:latin typeface="+mj-lt"/>
              </a:defRPr>
            </a:lvl2pPr>
            <a:lvl3pPr marL="0" indent="0">
              <a:spcBef>
                <a:spcPts val="0"/>
              </a:spcBef>
              <a:buNone/>
              <a:defRPr sz="5143" cap="all" baseline="0">
                <a:solidFill>
                  <a:schemeClr val="bg1"/>
                </a:solidFill>
                <a:latin typeface="+mj-lt"/>
              </a:defRPr>
            </a:lvl3pPr>
            <a:lvl4pPr marL="0" indent="0">
              <a:spcBef>
                <a:spcPts val="0"/>
              </a:spcBef>
              <a:buNone/>
              <a:defRPr sz="5143" cap="all" baseline="0">
                <a:solidFill>
                  <a:schemeClr val="bg1"/>
                </a:solidFill>
                <a:latin typeface="+mj-lt"/>
              </a:defRPr>
            </a:lvl4pPr>
            <a:lvl5pPr marL="0" indent="0">
              <a:spcBef>
                <a:spcPts val="0"/>
              </a:spcBef>
              <a:buNone/>
              <a:defRPr sz="5143" cap="all" baseline="0">
                <a:solidFill>
                  <a:schemeClr val="bg1"/>
                </a:solidFill>
                <a:latin typeface="+mj-lt"/>
              </a:defRPr>
            </a:lvl5pPr>
            <a:lvl6pPr marL="0" indent="0">
              <a:spcBef>
                <a:spcPts val="0"/>
              </a:spcBef>
              <a:buNone/>
              <a:defRPr sz="5143" cap="all" baseline="0">
                <a:solidFill>
                  <a:schemeClr val="bg1"/>
                </a:solidFill>
                <a:latin typeface="+mj-lt"/>
              </a:defRPr>
            </a:lvl6pPr>
            <a:lvl7pPr marL="0" indent="0">
              <a:spcBef>
                <a:spcPts val="0"/>
              </a:spcBef>
              <a:buNone/>
              <a:defRPr sz="5143" cap="all" baseline="0">
                <a:solidFill>
                  <a:schemeClr val="bg1"/>
                </a:solidFill>
                <a:latin typeface="+mj-lt"/>
              </a:defRPr>
            </a:lvl7pPr>
            <a:lvl8pPr marL="0" indent="0">
              <a:spcBef>
                <a:spcPts val="0"/>
              </a:spcBef>
              <a:buNone/>
              <a:defRPr sz="5143" cap="all" baseline="0">
                <a:solidFill>
                  <a:schemeClr val="bg1"/>
                </a:solidFill>
                <a:latin typeface="+mj-lt"/>
              </a:defRPr>
            </a:lvl8pPr>
            <a:lvl9pPr marL="0" indent="0">
              <a:spcBef>
                <a:spcPts val="0"/>
              </a:spcBef>
              <a:buNone/>
              <a:defRPr sz="5143" cap="all" baseline="0">
                <a:solidFill>
                  <a:schemeClr val="bg1"/>
                </a:solidFill>
                <a:latin typeface="+mj-lt"/>
              </a:defRPr>
            </a:lvl9pPr>
          </a:lstStyle>
          <a:p>
            <a:pPr lvl="0"/>
            <a:r>
              <a:rPr lang="en-US" dirty="0"/>
              <a:t>Heading</a:t>
            </a:r>
          </a:p>
        </p:txBody>
      </p:sp>
      <p:sp>
        <p:nvSpPr>
          <p:cNvPr id="30" name="Content Placeholder 17"/>
          <p:cNvSpPr>
            <a:spLocks noGrp="1"/>
          </p:cNvSpPr>
          <p:nvPr>
            <p:ph sz="quarter" idx="35" hasCustomPrompt="1"/>
          </p:nvPr>
        </p:nvSpPr>
        <p:spPr>
          <a:xfrm>
            <a:off x="29900880" y="27057096"/>
            <a:ext cx="12801600" cy="4572000"/>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Tree>
    <p:extLst>
      <p:ext uri="{BB962C8B-B14F-4D97-AF65-F5344CB8AC3E}">
        <p14:creationId xmlns:p14="http://schemas.microsoft.com/office/powerpoint/2010/main" val="145907722"/>
      </p:ext>
    </p:extLst>
  </p:cSld>
  <p:clrMapOvr>
    <a:masterClrMapping/>
  </p:clrMapOvr>
  <p:extLst>
    <p:ext uri="{DCECCB84-F9BA-43D5-87BE-67443E8EF086}">
      <p15:sldGuideLst xmlns:p15="http://schemas.microsoft.com/office/powerpoint/2012/main">
        <p15:guide id="1" pos="7858" userDrawn="1">
          <p15:clr>
            <a:srgbClr val="A4A3A4"/>
          </p15:clr>
        </p15:guide>
        <p15:guide id="2" pos="15840" userDrawn="1">
          <p15:clr>
            <a:srgbClr val="A4A3A4"/>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invGray">
          <a:xfrm>
            <a:off x="0" y="0"/>
            <a:ext cx="43891200" cy="5029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2" dirty="0"/>
          </a:p>
        </p:txBody>
      </p:sp>
      <p:sp>
        <p:nvSpPr>
          <p:cNvPr id="2" name="Title Placeholder 1"/>
          <p:cNvSpPr>
            <a:spLocks noGrp="1"/>
          </p:cNvSpPr>
          <p:nvPr>
            <p:ph type="title"/>
          </p:nvPr>
        </p:nvSpPr>
        <p:spPr bwMode="auto">
          <a:xfrm>
            <a:off x="6400800" y="990601"/>
            <a:ext cx="31089600" cy="251454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6400800" y="6019801"/>
            <a:ext cx="31089600" cy="236296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3000" y="32114698"/>
            <a:ext cx="9875520" cy="457200"/>
          </a:xfrm>
          <a:prstGeom prst="rect">
            <a:avLst/>
          </a:prstGeom>
        </p:spPr>
        <p:txBody>
          <a:bodyPr vert="horz" lIns="91440" tIns="45720" rIns="91440" bIns="45720" rtlCol="0" anchor="ctr"/>
          <a:lstStyle>
            <a:lvl1pPr algn="l">
              <a:defRPr sz="1371">
                <a:solidFill>
                  <a:schemeClr val="tx1">
                    <a:tint val="75000"/>
                  </a:schemeClr>
                </a:solidFill>
              </a:defRPr>
            </a:lvl1pPr>
          </a:lstStyle>
          <a:p>
            <a:fld id="{ECAA57DF-1C19-4726-AB84-014692BAD8F5}" type="datetimeFigureOut">
              <a:rPr lang="en-US" smtClean="0"/>
              <a:pPr/>
              <a:t>4/18/2024</a:t>
            </a:fld>
            <a:endParaRPr lang="en-US" dirty="0"/>
          </a:p>
        </p:txBody>
      </p:sp>
      <p:sp>
        <p:nvSpPr>
          <p:cNvPr id="5" name="Footer Placeholder 4"/>
          <p:cNvSpPr>
            <a:spLocks noGrp="1"/>
          </p:cNvSpPr>
          <p:nvPr>
            <p:ph type="ftr" sz="quarter" idx="3"/>
          </p:nvPr>
        </p:nvSpPr>
        <p:spPr>
          <a:xfrm>
            <a:off x="11018520" y="32114698"/>
            <a:ext cx="21854160" cy="457200"/>
          </a:xfrm>
          <a:prstGeom prst="rect">
            <a:avLst/>
          </a:prstGeom>
        </p:spPr>
        <p:txBody>
          <a:bodyPr vert="horz" lIns="91440" tIns="45720" rIns="91440" bIns="45720" rtlCol="0" anchor="ctr"/>
          <a:lstStyle>
            <a:lvl1pPr algn="ctr">
              <a:defRPr sz="1371">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2872680" y="32114698"/>
            <a:ext cx="9875520" cy="457200"/>
          </a:xfrm>
          <a:prstGeom prst="rect">
            <a:avLst/>
          </a:prstGeom>
        </p:spPr>
        <p:txBody>
          <a:bodyPr vert="horz" lIns="91440" tIns="45720" rIns="91440" bIns="45720" rtlCol="0" anchor="ctr"/>
          <a:lstStyle>
            <a:lvl1pPr algn="r">
              <a:defRPr sz="1371">
                <a:solidFill>
                  <a:schemeClr val="tx1">
                    <a:tint val="75000"/>
                  </a:schemeClr>
                </a:solidFill>
              </a:defRPr>
            </a:lvl1pPr>
          </a:lstStyle>
          <a:p>
            <a:fld id="{91B4C631-C489-4C11-812F-2172FBEAE82B}" type="slidenum">
              <a:rPr lang="en-US" smtClean="0"/>
              <a:pPr/>
              <a:t>‹#›</a:t>
            </a:fld>
            <a:endParaRPr lang="en-US" dirty="0"/>
          </a:p>
        </p:txBody>
      </p:sp>
    </p:spTree>
    <p:extLst>
      <p:ext uri="{BB962C8B-B14F-4D97-AF65-F5344CB8AC3E}">
        <p14:creationId xmlns:p14="http://schemas.microsoft.com/office/powerpoint/2010/main" val="2508807471"/>
      </p:ext>
    </p:extLst>
  </p:cSld>
  <p:clrMap bg1="lt1" tx1="dk1" bg2="lt2" tx2="dk2" accent1="accent1" accent2="accent2" accent3="accent3" accent4="accent4" accent5="accent5" accent6="accent6" hlink="hlink" folHlink="folHlink"/>
  <p:sldLayoutIdLst>
    <p:sldLayoutId id="2147483672" r:id="rId1"/>
  </p:sldLayoutIdLst>
  <p:txStyles>
    <p:titleStyle>
      <a:lvl1pPr algn="l" defTabSz="3761915" rtl="0" eaLnBrk="1" latinLnBrk="0" hangingPunct="1">
        <a:lnSpc>
          <a:spcPct val="90000"/>
        </a:lnSpc>
        <a:spcBef>
          <a:spcPct val="0"/>
        </a:spcBef>
        <a:buNone/>
        <a:defRPr sz="7542" b="1" kern="1200">
          <a:solidFill>
            <a:schemeClr val="bg1"/>
          </a:solidFill>
          <a:latin typeface="+mj-lt"/>
          <a:ea typeface="+mj-ea"/>
          <a:cs typeface="+mj-cs"/>
        </a:defRPr>
      </a:lvl1pPr>
    </p:titleStyle>
    <p:bodyStyle>
      <a:lvl1pPr marL="391866" indent="-391866" algn="l" defTabSz="3761915" rtl="0" eaLnBrk="1" latinLnBrk="0" hangingPunct="1">
        <a:lnSpc>
          <a:spcPct val="100000"/>
        </a:lnSpc>
        <a:spcBef>
          <a:spcPts val="1029"/>
        </a:spcBef>
        <a:buClr>
          <a:schemeClr val="accent2"/>
        </a:buClr>
        <a:buFont typeface="Arial" panose="020B0604020202020204" pitchFamily="34" charset="0"/>
        <a:buChar char="•"/>
        <a:defRPr sz="2400" kern="1200">
          <a:solidFill>
            <a:schemeClr val="tx1"/>
          </a:solidFill>
          <a:latin typeface="+mn-lt"/>
          <a:ea typeface="+mn-ea"/>
          <a:cs typeface="+mn-cs"/>
        </a:defRPr>
      </a:lvl1pPr>
      <a:lvl2pPr marL="940479" indent="-391866" algn="l" defTabSz="3761915" rtl="0" eaLnBrk="1" latinLnBrk="0" hangingPunct="1">
        <a:lnSpc>
          <a:spcPct val="100000"/>
        </a:lnSpc>
        <a:spcBef>
          <a:spcPts val="1029"/>
        </a:spcBef>
        <a:buClr>
          <a:schemeClr val="accent2"/>
        </a:buClr>
        <a:buFont typeface="Arial" panose="020B0604020202020204" pitchFamily="34" charset="0"/>
        <a:buChar char="•"/>
        <a:defRPr sz="2057" kern="1200">
          <a:solidFill>
            <a:schemeClr val="tx1"/>
          </a:solidFill>
          <a:latin typeface="+mn-lt"/>
          <a:ea typeface="+mn-ea"/>
          <a:cs typeface="+mn-cs"/>
        </a:defRPr>
      </a:lvl2pPr>
      <a:lvl3pPr marL="940479" indent="-391866" algn="l" defTabSz="3761915" rtl="0" eaLnBrk="1" latinLnBrk="0" hangingPunct="1">
        <a:lnSpc>
          <a:spcPct val="100000"/>
        </a:lnSpc>
        <a:spcBef>
          <a:spcPts val="1029"/>
        </a:spcBef>
        <a:buClr>
          <a:schemeClr val="accent2"/>
        </a:buClr>
        <a:buFont typeface="Arial" panose="020B0604020202020204" pitchFamily="34" charset="0"/>
        <a:buChar char="•"/>
        <a:defRPr sz="2057" kern="1200">
          <a:solidFill>
            <a:schemeClr val="tx1"/>
          </a:solidFill>
          <a:latin typeface="+mn-lt"/>
          <a:ea typeface="+mn-ea"/>
          <a:cs typeface="+mn-cs"/>
        </a:defRPr>
      </a:lvl3pPr>
      <a:lvl4pPr marL="940479" indent="-391866" algn="l" defTabSz="3761915" rtl="0" eaLnBrk="1" latinLnBrk="0" hangingPunct="1">
        <a:lnSpc>
          <a:spcPct val="100000"/>
        </a:lnSpc>
        <a:spcBef>
          <a:spcPts val="1029"/>
        </a:spcBef>
        <a:buClr>
          <a:schemeClr val="accent2"/>
        </a:buClr>
        <a:buFont typeface="Arial" panose="020B0604020202020204" pitchFamily="34" charset="0"/>
        <a:buChar char="•"/>
        <a:defRPr sz="2057" kern="1200">
          <a:solidFill>
            <a:schemeClr val="tx1"/>
          </a:solidFill>
          <a:latin typeface="+mn-lt"/>
          <a:ea typeface="+mn-ea"/>
          <a:cs typeface="+mn-cs"/>
        </a:defRPr>
      </a:lvl4pPr>
      <a:lvl5pPr marL="940479" indent="-391866" algn="l" defTabSz="3761915" rtl="0" eaLnBrk="1" latinLnBrk="0" hangingPunct="1">
        <a:lnSpc>
          <a:spcPct val="100000"/>
        </a:lnSpc>
        <a:spcBef>
          <a:spcPts val="1029"/>
        </a:spcBef>
        <a:buClr>
          <a:schemeClr val="accent2"/>
        </a:buClr>
        <a:buFont typeface="Arial" panose="020B0604020202020204" pitchFamily="34" charset="0"/>
        <a:buChar char="•"/>
        <a:defRPr sz="2057" kern="1200">
          <a:solidFill>
            <a:schemeClr val="tx1"/>
          </a:solidFill>
          <a:latin typeface="+mn-lt"/>
          <a:ea typeface="+mn-ea"/>
          <a:cs typeface="+mn-cs"/>
        </a:defRPr>
      </a:lvl5pPr>
      <a:lvl6pPr marL="940479" indent="-391866" algn="l" defTabSz="3761915" rtl="0" eaLnBrk="1" latinLnBrk="0" hangingPunct="1">
        <a:lnSpc>
          <a:spcPct val="100000"/>
        </a:lnSpc>
        <a:spcBef>
          <a:spcPts val="1029"/>
        </a:spcBef>
        <a:buClr>
          <a:schemeClr val="accent2"/>
        </a:buClr>
        <a:buFont typeface="Arial" panose="020B0604020202020204" pitchFamily="34" charset="0"/>
        <a:buChar char="•"/>
        <a:defRPr sz="2057" kern="1200">
          <a:solidFill>
            <a:schemeClr val="tx1"/>
          </a:solidFill>
          <a:latin typeface="+mn-lt"/>
          <a:ea typeface="+mn-ea"/>
          <a:cs typeface="+mn-cs"/>
        </a:defRPr>
      </a:lvl6pPr>
      <a:lvl7pPr marL="940479" indent="-391866" algn="l" defTabSz="3761915" rtl="0" eaLnBrk="1" latinLnBrk="0" hangingPunct="1">
        <a:lnSpc>
          <a:spcPct val="100000"/>
        </a:lnSpc>
        <a:spcBef>
          <a:spcPts val="1029"/>
        </a:spcBef>
        <a:buClr>
          <a:schemeClr val="accent2"/>
        </a:buClr>
        <a:buFont typeface="Arial" panose="020B0604020202020204" pitchFamily="34" charset="0"/>
        <a:buChar char="•"/>
        <a:defRPr sz="2057" kern="1200">
          <a:solidFill>
            <a:schemeClr val="tx1"/>
          </a:solidFill>
          <a:latin typeface="+mn-lt"/>
          <a:ea typeface="+mn-ea"/>
          <a:cs typeface="+mn-cs"/>
        </a:defRPr>
      </a:lvl7pPr>
      <a:lvl8pPr marL="940479" indent="-391866" algn="l" defTabSz="3761915" rtl="0" eaLnBrk="1" latinLnBrk="0" hangingPunct="1">
        <a:lnSpc>
          <a:spcPct val="100000"/>
        </a:lnSpc>
        <a:spcBef>
          <a:spcPts val="1029"/>
        </a:spcBef>
        <a:buClr>
          <a:schemeClr val="accent2"/>
        </a:buClr>
        <a:buFont typeface="Arial" panose="020B0604020202020204" pitchFamily="34" charset="0"/>
        <a:buChar char="•"/>
        <a:defRPr sz="2057" kern="1200">
          <a:solidFill>
            <a:schemeClr val="tx1"/>
          </a:solidFill>
          <a:latin typeface="+mn-lt"/>
          <a:ea typeface="+mn-ea"/>
          <a:cs typeface="+mn-cs"/>
        </a:defRPr>
      </a:lvl8pPr>
      <a:lvl9pPr marL="940479" indent="-391866" algn="l" defTabSz="3761915" rtl="0" eaLnBrk="1" latinLnBrk="0" hangingPunct="1">
        <a:lnSpc>
          <a:spcPct val="100000"/>
        </a:lnSpc>
        <a:spcBef>
          <a:spcPts val="1029"/>
        </a:spcBef>
        <a:buClr>
          <a:schemeClr val="accent2"/>
        </a:buClr>
        <a:buFont typeface="Arial" panose="020B0604020202020204" pitchFamily="34" charset="0"/>
        <a:buChar char="•"/>
        <a:defRPr sz="2057" kern="1200">
          <a:solidFill>
            <a:schemeClr val="tx1"/>
          </a:solidFill>
          <a:latin typeface="+mn-lt"/>
          <a:ea typeface="+mn-ea"/>
          <a:cs typeface="+mn-cs"/>
        </a:defRPr>
      </a:lvl9pPr>
    </p:bodyStyle>
    <p:otherStyle>
      <a:defPPr>
        <a:defRPr lang="en-US"/>
      </a:defPPr>
      <a:lvl1pPr marL="0" algn="l" defTabSz="3761915" rtl="0" eaLnBrk="1" latinLnBrk="0" hangingPunct="1">
        <a:defRPr sz="7405" kern="1200">
          <a:solidFill>
            <a:schemeClr val="tx1"/>
          </a:solidFill>
          <a:latin typeface="+mn-lt"/>
          <a:ea typeface="+mn-ea"/>
          <a:cs typeface="+mn-cs"/>
        </a:defRPr>
      </a:lvl1pPr>
      <a:lvl2pPr marL="1880957" algn="l" defTabSz="3761915" rtl="0" eaLnBrk="1" latinLnBrk="0" hangingPunct="1">
        <a:defRPr sz="7405" kern="1200">
          <a:solidFill>
            <a:schemeClr val="tx1"/>
          </a:solidFill>
          <a:latin typeface="+mn-lt"/>
          <a:ea typeface="+mn-ea"/>
          <a:cs typeface="+mn-cs"/>
        </a:defRPr>
      </a:lvl2pPr>
      <a:lvl3pPr marL="3761915" algn="l" defTabSz="3761915" rtl="0" eaLnBrk="1" latinLnBrk="0" hangingPunct="1">
        <a:defRPr sz="7405" kern="1200">
          <a:solidFill>
            <a:schemeClr val="tx1"/>
          </a:solidFill>
          <a:latin typeface="+mn-lt"/>
          <a:ea typeface="+mn-ea"/>
          <a:cs typeface="+mn-cs"/>
        </a:defRPr>
      </a:lvl3pPr>
      <a:lvl4pPr marL="5642872" algn="l" defTabSz="3761915" rtl="0" eaLnBrk="1" latinLnBrk="0" hangingPunct="1">
        <a:defRPr sz="7405" kern="1200">
          <a:solidFill>
            <a:schemeClr val="tx1"/>
          </a:solidFill>
          <a:latin typeface="+mn-lt"/>
          <a:ea typeface="+mn-ea"/>
          <a:cs typeface="+mn-cs"/>
        </a:defRPr>
      </a:lvl4pPr>
      <a:lvl5pPr marL="7523830" algn="l" defTabSz="3761915" rtl="0" eaLnBrk="1" latinLnBrk="0" hangingPunct="1">
        <a:defRPr sz="7405" kern="1200">
          <a:solidFill>
            <a:schemeClr val="tx1"/>
          </a:solidFill>
          <a:latin typeface="+mn-lt"/>
          <a:ea typeface="+mn-ea"/>
          <a:cs typeface="+mn-cs"/>
        </a:defRPr>
      </a:lvl5pPr>
      <a:lvl6pPr marL="9404787" algn="l" defTabSz="3761915" rtl="0" eaLnBrk="1" latinLnBrk="0" hangingPunct="1">
        <a:defRPr sz="7405" kern="1200">
          <a:solidFill>
            <a:schemeClr val="tx1"/>
          </a:solidFill>
          <a:latin typeface="+mn-lt"/>
          <a:ea typeface="+mn-ea"/>
          <a:cs typeface="+mn-cs"/>
        </a:defRPr>
      </a:lvl6pPr>
      <a:lvl7pPr marL="11285744" algn="l" defTabSz="3761915" rtl="0" eaLnBrk="1" latinLnBrk="0" hangingPunct="1">
        <a:defRPr sz="7405" kern="1200">
          <a:solidFill>
            <a:schemeClr val="tx1"/>
          </a:solidFill>
          <a:latin typeface="+mn-lt"/>
          <a:ea typeface="+mn-ea"/>
          <a:cs typeface="+mn-cs"/>
        </a:defRPr>
      </a:lvl7pPr>
      <a:lvl8pPr marL="13166702" algn="l" defTabSz="3761915" rtl="0" eaLnBrk="1" latinLnBrk="0" hangingPunct="1">
        <a:defRPr sz="7405" kern="1200">
          <a:solidFill>
            <a:schemeClr val="tx1"/>
          </a:solidFill>
          <a:latin typeface="+mn-lt"/>
          <a:ea typeface="+mn-ea"/>
          <a:cs typeface="+mn-cs"/>
        </a:defRPr>
      </a:lvl8pPr>
      <a:lvl9pPr marL="15047659" algn="l" defTabSz="3761915" rtl="0" eaLnBrk="1" latinLnBrk="0" hangingPunct="1">
        <a:defRPr sz="740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887" userDrawn="1">
          <p15:clr>
            <a:srgbClr val="A4A3A4"/>
          </p15:clr>
        </p15:guide>
        <p15:guide id="2" pos="617" userDrawn="1">
          <p15:clr>
            <a:srgbClr val="A4A3A4"/>
          </p15:clr>
        </p15:guide>
        <p15:guide id="3" pos="23081" userDrawn="1">
          <p15:clr>
            <a:srgbClr val="A4A3A4"/>
          </p15:clr>
        </p15:guide>
        <p15:guide id="4" pos="11849"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jpeg"/><Relationship Id="rId10" Type="http://schemas.openxmlformats.org/officeDocument/2006/relationships/image" Target="../media/image8.png"/><Relationship Id="rId4" Type="http://schemas.openxmlformats.org/officeDocument/2006/relationships/image" Target="../media/image2.jp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033" name="Rectangle 1032">
            <a:extLst>
              <a:ext uri="{FF2B5EF4-FFF2-40B4-BE49-F238E27FC236}">
                <a16:creationId xmlns:a16="http://schemas.microsoft.com/office/drawing/2014/main" id="{1E5AC4EB-84F8-5813-04F4-007727C1BDA3}"/>
              </a:ext>
            </a:extLst>
          </p:cNvPr>
          <p:cNvSpPr/>
          <p:nvPr/>
        </p:nvSpPr>
        <p:spPr>
          <a:xfrm>
            <a:off x="29133896" y="14558493"/>
            <a:ext cx="14374446" cy="3677493"/>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p>
        </p:txBody>
      </p:sp>
      <p:sp>
        <p:nvSpPr>
          <p:cNvPr id="61" name="Rectangle 60">
            <a:extLst>
              <a:ext uri="{FF2B5EF4-FFF2-40B4-BE49-F238E27FC236}">
                <a16:creationId xmlns:a16="http://schemas.microsoft.com/office/drawing/2014/main" id="{BCC7320D-2493-E86F-C853-36FB497FA56B}"/>
              </a:ext>
            </a:extLst>
          </p:cNvPr>
          <p:cNvSpPr/>
          <p:nvPr/>
        </p:nvSpPr>
        <p:spPr>
          <a:xfrm>
            <a:off x="14800735" y="25552329"/>
            <a:ext cx="13853374" cy="6290375"/>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p>
        </p:txBody>
      </p:sp>
      <p:sp>
        <p:nvSpPr>
          <p:cNvPr id="4" name="Title 3"/>
          <p:cNvSpPr>
            <a:spLocks noGrp="1"/>
          </p:cNvSpPr>
          <p:nvPr>
            <p:ph type="title"/>
          </p:nvPr>
        </p:nvSpPr>
        <p:spPr>
          <a:xfrm>
            <a:off x="6416380" y="549167"/>
            <a:ext cx="31089600" cy="2514540"/>
          </a:xfrm>
        </p:spPr>
        <p:txBody>
          <a:bodyPr>
            <a:normAutofit/>
          </a:bodyPr>
          <a:lstStyle/>
          <a:p>
            <a:pPr algn="ctr"/>
            <a:r>
              <a:rPr lang="en-US" sz="8228" dirty="0"/>
              <a:t>Sediment Mercury Above and Below the Head of Tide Mill Pond Dam in Durham NH</a:t>
            </a:r>
          </a:p>
        </p:txBody>
      </p:sp>
      <p:sp>
        <p:nvSpPr>
          <p:cNvPr id="7" name="Text Placeholder 6"/>
          <p:cNvSpPr>
            <a:spLocks noGrp="1"/>
          </p:cNvSpPr>
          <p:nvPr>
            <p:ph type="body" sz="quarter" idx="17"/>
          </p:nvPr>
        </p:nvSpPr>
        <p:spPr>
          <a:xfrm>
            <a:off x="342828" y="5177286"/>
            <a:ext cx="13933920" cy="1219200"/>
          </a:xfrm>
          <a:solidFill>
            <a:schemeClr val="accent6"/>
          </a:solidFill>
        </p:spPr>
        <p:txBody>
          <a:bodyPr/>
          <a:lstStyle/>
          <a:p>
            <a:r>
              <a:rPr lang="en-US" dirty="0"/>
              <a:t>Background </a:t>
            </a:r>
          </a:p>
        </p:txBody>
      </p:sp>
      <p:sp>
        <p:nvSpPr>
          <p:cNvPr id="8" name="Text Placeholder 7"/>
          <p:cNvSpPr>
            <a:spLocks noGrp="1"/>
          </p:cNvSpPr>
          <p:nvPr>
            <p:ph type="body" sz="quarter" idx="19"/>
          </p:nvPr>
        </p:nvSpPr>
        <p:spPr>
          <a:xfrm>
            <a:off x="357680" y="15652358"/>
            <a:ext cx="13904215" cy="1219200"/>
          </a:xfrm>
        </p:spPr>
        <p:txBody>
          <a:bodyPr/>
          <a:lstStyle/>
          <a:p>
            <a:r>
              <a:rPr lang="en-US" dirty="0"/>
              <a:t>Study Sites and sample collection</a:t>
            </a:r>
          </a:p>
        </p:txBody>
      </p:sp>
      <p:sp>
        <p:nvSpPr>
          <p:cNvPr id="9" name="Text Placeholder 8"/>
          <p:cNvSpPr>
            <a:spLocks noGrp="1"/>
          </p:cNvSpPr>
          <p:nvPr>
            <p:ph type="body" sz="quarter" idx="21"/>
          </p:nvPr>
        </p:nvSpPr>
        <p:spPr>
          <a:xfrm>
            <a:off x="308789" y="25525314"/>
            <a:ext cx="13967957" cy="1219200"/>
          </a:xfrm>
          <a:solidFill>
            <a:schemeClr val="accent1">
              <a:lumMod val="75000"/>
            </a:schemeClr>
          </a:solidFill>
        </p:spPr>
        <p:txBody>
          <a:bodyPr/>
          <a:lstStyle/>
          <a:p>
            <a:r>
              <a:rPr lang="en-US" dirty="0"/>
              <a:t>methods</a:t>
            </a:r>
          </a:p>
        </p:txBody>
      </p:sp>
      <p:sp>
        <p:nvSpPr>
          <p:cNvPr id="18" name="Text Placeholder 17"/>
          <p:cNvSpPr>
            <a:spLocks noGrp="1"/>
          </p:cNvSpPr>
          <p:nvPr>
            <p:ph type="body" sz="quarter" idx="31"/>
          </p:nvPr>
        </p:nvSpPr>
        <p:spPr>
          <a:xfrm>
            <a:off x="14710901" y="14191499"/>
            <a:ext cx="13918972" cy="1229524"/>
          </a:xfrm>
          <a:solidFill>
            <a:srgbClr val="79463D"/>
          </a:solidFill>
        </p:spPr>
        <p:txBody>
          <a:bodyPr/>
          <a:lstStyle/>
          <a:p>
            <a:r>
              <a:rPr lang="en-US" dirty="0"/>
              <a:t>Results </a:t>
            </a:r>
          </a:p>
        </p:txBody>
      </p:sp>
      <p:sp>
        <p:nvSpPr>
          <p:cNvPr id="21" name="Text Placeholder 20"/>
          <p:cNvSpPr>
            <a:spLocks noGrp="1"/>
          </p:cNvSpPr>
          <p:nvPr>
            <p:ph type="body" sz="quarter" idx="34"/>
          </p:nvPr>
        </p:nvSpPr>
        <p:spPr>
          <a:xfrm>
            <a:off x="29133134" y="5177286"/>
            <a:ext cx="14387252" cy="1219200"/>
          </a:xfrm>
          <a:solidFill>
            <a:schemeClr val="accent1">
              <a:lumMod val="75000"/>
            </a:schemeClr>
          </a:solidFill>
        </p:spPr>
        <p:txBody>
          <a:bodyPr/>
          <a:lstStyle/>
          <a:p>
            <a:r>
              <a:rPr lang="en-US" dirty="0"/>
              <a:t>Discussion </a:t>
            </a:r>
          </a:p>
        </p:txBody>
      </p:sp>
      <p:sp>
        <p:nvSpPr>
          <p:cNvPr id="22" name="Content Placeholder 21"/>
          <p:cNvSpPr>
            <a:spLocks noGrp="1"/>
          </p:cNvSpPr>
          <p:nvPr>
            <p:ph sz="quarter" idx="35"/>
          </p:nvPr>
        </p:nvSpPr>
        <p:spPr>
          <a:xfrm>
            <a:off x="29129504" y="6527384"/>
            <a:ext cx="14361050" cy="7964322"/>
          </a:xfrm>
          <a:solidFill>
            <a:schemeClr val="bg1"/>
          </a:solidFill>
          <a:ln>
            <a:solidFill>
              <a:schemeClr val="tx1"/>
            </a:solidFill>
          </a:ln>
        </p:spPr>
        <p:txBody>
          <a:bodyPr>
            <a:normAutofit lnSpcReduction="10000"/>
          </a:bodyPr>
          <a:lstStyle/>
          <a:p>
            <a:pPr>
              <a:buClrTx/>
            </a:pPr>
            <a:r>
              <a:rPr lang="en-US" sz="2600" dirty="0">
                <a:solidFill>
                  <a:srgbClr val="000000"/>
                </a:solidFill>
              </a:rPr>
              <a:t>S</a:t>
            </a:r>
            <a:r>
              <a:rPr lang="en-US" sz="2600" b="0" i="0" u="none" strike="noStrike" dirty="0">
                <a:solidFill>
                  <a:srgbClr val="000000"/>
                </a:solidFill>
                <a:effectLst/>
              </a:rPr>
              <a:t>ediments both above and below the Mill Pond dam contain variable total sediment mercury concentrations both within each sample and across the watershed (Figures 2,3).</a:t>
            </a:r>
          </a:p>
          <a:p>
            <a:pPr>
              <a:buClrTx/>
            </a:pPr>
            <a:r>
              <a:rPr lang="en-US" sz="2600" b="0" i="0" u="none" strike="noStrike" dirty="0">
                <a:solidFill>
                  <a:srgbClr val="000000"/>
                </a:solidFill>
                <a:effectLst/>
              </a:rPr>
              <a:t> The Still River Watershed which drains into the Long Island Sound is a known Hg legacy contamination site. Surface sediment in this watershed contained Hg  concentrations ranging from 0.13-1.9ppm (Anatone et al., 2020). Many sediment Hg concentrations in the Mill Pond-Oyster River watershed exceeded this range.</a:t>
            </a:r>
            <a:endParaRPr lang="en-US" sz="2600" b="0" dirty="0">
              <a:effectLst/>
            </a:endParaRPr>
          </a:p>
          <a:p>
            <a:pPr>
              <a:buClrTx/>
            </a:pPr>
            <a:r>
              <a:rPr lang="en-US" sz="2600" b="0" i="0" u="none" strike="noStrike" dirty="0">
                <a:solidFill>
                  <a:srgbClr val="000000"/>
                </a:solidFill>
                <a:effectLst/>
              </a:rPr>
              <a:t>In an uncontaminated estuary, Hg tracks with a strong correlation to dissolved organic carbon. </a:t>
            </a:r>
            <a:r>
              <a:rPr lang="en-US" sz="2600" dirty="0">
                <a:solidFill>
                  <a:srgbClr val="000000"/>
                </a:solidFill>
              </a:rPr>
              <a:t>I</a:t>
            </a:r>
            <a:r>
              <a:rPr lang="en-US" sz="2600" b="0" i="0" u="none" strike="noStrike" dirty="0">
                <a:solidFill>
                  <a:srgbClr val="000000"/>
                </a:solidFill>
                <a:effectLst/>
              </a:rPr>
              <a:t>n contaminated estuary sites, there is internal cycling of mercury within the watershed, and Hg does not track or have a correlation to dissolved organic carbon (Seelen et al., 2021).</a:t>
            </a:r>
          </a:p>
          <a:p>
            <a:pPr>
              <a:buClrTx/>
            </a:pPr>
            <a:r>
              <a:rPr lang="en-US" sz="2600" b="0" i="0" u="none" strike="noStrike" dirty="0">
                <a:solidFill>
                  <a:srgbClr val="000000"/>
                </a:solidFill>
                <a:effectLst/>
              </a:rPr>
              <a:t> In the samples below the dam in the Oyster River, there was no relationship between the estimated amount of sediment organic carbon and mercury when all the samples were considered. When just the samples below the marine PEL were considered, there was some relationship between total mercury and organic carbon.</a:t>
            </a:r>
          </a:p>
          <a:p>
            <a:pPr>
              <a:buClrTx/>
            </a:pPr>
            <a:r>
              <a:rPr lang="en-US" sz="2600" b="0" i="0" u="none" strike="noStrike" dirty="0">
                <a:solidFill>
                  <a:srgbClr val="000000"/>
                </a:solidFill>
                <a:effectLst/>
              </a:rPr>
              <a:t>The relationship between total Hg and organic carbon in the marine sediments under the PEL is characteristic of uncontaminated sediments, but the lack of relationship between organic carbon and total mercury in the freshwater sediments </a:t>
            </a:r>
            <a:r>
              <a:rPr lang="en-US" sz="2600" dirty="0">
                <a:solidFill>
                  <a:srgbClr val="000000"/>
                </a:solidFill>
              </a:rPr>
              <a:t>resembles that seen in </a:t>
            </a:r>
            <a:r>
              <a:rPr lang="en-US" sz="2600" b="0" i="0" u="none" strike="noStrike" dirty="0">
                <a:solidFill>
                  <a:srgbClr val="000000"/>
                </a:solidFill>
                <a:effectLst/>
              </a:rPr>
              <a:t>local, or legacy contaminated site. </a:t>
            </a:r>
          </a:p>
          <a:p>
            <a:pPr>
              <a:buClrTx/>
            </a:pPr>
            <a:r>
              <a:rPr lang="en-US" sz="2600" b="0" i="0" u="none" strike="noStrike" dirty="0">
                <a:solidFill>
                  <a:srgbClr val="000000"/>
                </a:solidFill>
                <a:effectLst/>
              </a:rPr>
              <a:t>The lack of relationship between organic carbon in the freshwater sediments above the dam indicates that these sites exhibit characteristics of legacy, local contamination sites.</a:t>
            </a:r>
          </a:p>
          <a:p>
            <a:pPr>
              <a:buClrTx/>
            </a:pPr>
            <a:endParaRPr lang="en-US" dirty="0">
              <a:solidFill>
                <a:srgbClr val="000000"/>
              </a:solidFill>
              <a:latin typeface="Times New Roman" panose="02020603050405020304" pitchFamily="18" charset="0"/>
            </a:endParaRPr>
          </a:p>
          <a:p>
            <a:endParaRPr lang="en-US" sz="4114" dirty="0"/>
          </a:p>
          <a:p>
            <a:endParaRPr lang="en-US" sz="4114" dirty="0"/>
          </a:p>
          <a:p>
            <a:endParaRPr lang="en-US" sz="4114" dirty="0"/>
          </a:p>
          <a:p>
            <a:endParaRPr lang="en-US" sz="4114" dirty="0"/>
          </a:p>
        </p:txBody>
      </p:sp>
      <p:sp>
        <p:nvSpPr>
          <p:cNvPr id="30" name="Text Placeholder 1"/>
          <p:cNvSpPr>
            <a:spLocks noGrp="1"/>
          </p:cNvSpPr>
          <p:nvPr>
            <p:ph sz="quarter" idx="25"/>
          </p:nvPr>
        </p:nvSpPr>
        <p:spPr>
          <a:xfrm>
            <a:off x="366495" y="6508254"/>
            <a:ext cx="13840383" cy="8997897"/>
          </a:xfrm>
          <a:solidFill>
            <a:schemeClr val="bg1"/>
          </a:solidFill>
          <a:ln>
            <a:solidFill>
              <a:schemeClr val="tx1"/>
            </a:solidFill>
          </a:ln>
        </p:spPr>
        <p:txBody>
          <a:bodyPr>
            <a:noAutofit/>
          </a:bodyPr>
          <a:lstStyle/>
          <a:p>
            <a:pPr>
              <a:lnSpc>
                <a:spcPct val="115000"/>
              </a:lnSpc>
              <a:spcBef>
                <a:spcPts val="0"/>
              </a:spcBef>
              <a:spcAft>
                <a:spcPts val="800"/>
              </a:spcAft>
              <a:buClrTx/>
              <a:tabLst>
                <a:tab pos="457200" algn="l"/>
              </a:tabLst>
            </a:pPr>
            <a:r>
              <a:rPr lang="en-US" sz="2600" kern="100" dirty="0">
                <a:effectLst/>
                <a:latin typeface="Calibri" panose="020F0502020204030204" pitchFamily="34" charset="0"/>
                <a:ea typeface="Aptos" panose="020B0004020202020204" pitchFamily="34" charset="0"/>
                <a:cs typeface="Times New Roman" panose="02020603050405020304" pitchFamily="18" charset="0"/>
              </a:rPr>
              <a:t>The Mill Pond Dam, a head-of-tide dam in Durham, New Hampshire, separates tidal waters from fresh water in the Oyster River. </a:t>
            </a:r>
          </a:p>
          <a:p>
            <a:pPr>
              <a:lnSpc>
                <a:spcPct val="115000"/>
              </a:lnSpc>
              <a:spcBef>
                <a:spcPts val="0"/>
              </a:spcBef>
              <a:spcAft>
                <a:spcPts val="800"/>
              </a:spcAft>
              <a:buClrTx/>
              <a:tabLst>
                <a:tab pos="457200" algn="l"/>
              </a:tabLst>
            </a:pPr>
            <a:r>
              <a:rPr lang="en-US" sz="2600" kern="100" dirty="0">
                <a:effectLst/>
                <a:latin typeface="Calibri" panose="020F0502020204030204" pitchFamily="34" charset="0"/>
                <a:ea typeface="Aptos" panose="020B0004020202020204" pitchFamily="34" charset="0"/>
                <a:cs typeface="Times New Roman" panose="02020603050405020304" pitchFamily="18" charset="0"/>
              </a:rPr>
              <a:t>The Town of Durham voted to remove the dam in March 2022, due to interest in restoring the original wetlands and concerns of the structural integrity of the dam. (Dandurant, 2022</a:t>
            </a:r>
            <a:r>
              <a:rPr lang="en-US" sz="2600" kern="100" dirty="0">
                <a:latin typeface="Calibri" panose="020F0502020204030204" pitchFamily="34" charset="0"/>
                <a:ea typeface="Aptos" panose="020B0004020202020204" pitchFamily="34" charset="0"/>
                <a:cs typeface="Times New Roman" panose="02020603050405020304" pitchFamily="18" charset="0"/>
              </a:rPr>
              <a:t>)</a:t>
            </a:r>
          </a:p>
          <a:p>
            <a:pPr>
              <a:lnSpc>
                <a:spcPct val="115000"/>
              </a:lnSpc>
              <a:spcBef>
                <a:spcPts val="0"/>
              </a:spcBef>
              <a:spcAft>
                <a:spcPts val="800"/>
              </a:spcAft>
              <a:buClrTx/>
              <a:tabLst>
                <a:tab pos="457200" algn="l"/>
              </a:tabLst>
            </a:pPr>
            <a:r>
              <a:rPr lang="en-US" sz="2600" kern="100" dirty="0">
                <a:effectLst/>
                <a:latin typeface="Calibri" panose="020F0502020204030204" pitchFamily="34" charset="0"/>
                <a:ea typeface="Aptos" panose="020B0004020202020204" pitchFamily="34" charset="0"/>
                <a:cs typeface="Times New Roman" panose="02020603050405020304" pitchFamily="18" charset="0"/>
              </a:rPr>
              <a:t>Dam removal is a prominent issue in United States.</a:t>
            </a:r>
            <a:r>
              <a:rPr lang="en-US" sz="2600" dirty="0">
                <a:effectLst/>
                <a:latin typeface="Calibri" panose="020F0502020204030204" pitchFamily="34" charset="0"/>
                <a:ea typeface="Aptos" panose="020B0004020202020204" pitchFamily="34" charset="0"/>
              </a:rPr>
              <a:t> In New Hampshire, 5% of dams have been removed, and only 7% of those removed have been studied (Foley et al., 2017).</a:t>
            </a:r>
            <a:r>
              <a:rPr lang="en-US" sz="2600" kern="100" dirty="0">
                <a:effectLst/>
                <a:latin typeface="Calibri" panose="020F0502020204030204" pitchFamily="34" charset="0"/>
                <a:ea typeface="Aptos" panose="020B0004020202020204" pitchFamily="34" charset="0"/>
                <a:cs typeface="Times New Roman" panose="02020603050405020304" pitchFamily="18" charset="0"/>
              </a:rPr>
              <a:t>  It is important to study sediments behind dams, as they could contain contaminants that could be transported downstream upon dam removal.</a:t>
            </a:r>
            <a:endParaRPr lang="en-US" sz="26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Bef>
                <a:spcPts val="0"/>
              </a:spcBef>
              <a:spcAft>
                <a:spcPts val="800"/>
              </a:spcAft>
              <a:buClrTx/>
              <a:tabLst>
                <a:tab pos="457200" algn="l"/>
              </a:tabLst>
            </a:pPr>
            <a:r>
              <a:rPr lang="en-US" sz="2600" kern="100" dirty="0">
                <a:effectLst/>
                <a:latin typeface="Calibri" panose="020F0502020204030204" pitchFamily="34" charset="0"/>
                <a:ea typeface="Aptos" panose="020B0004020202020204" pitchFamily="34" charset="0"/>
                <a:cs typeface="Times New Roman" panose="02020603050405020304" pitchFamily="18" charset="0"/>
              </a:rPr>
              <a:t>A contaminant of concern in Mill Pond is mercury (Hg). Prior research has identified areas with elevated levels of total Hg in cored sediments in Mill Pond (Miller, 2020). Mercury, particularly its methylated bioaccumulative form, is of chief environmental concern (Driscoll et al., 2013).</a:t>
            </a:r>
            <a:endParaRPr lang="en-US" sz="26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Bef>
                <a:spcPts val="0"/>
              </a:spcBef>
              <a:spcAft>
                <a:spcPts val="800"/>
              </a:spcAft>
              <a:buClrTx/>
              <a:tabLst>
                <a:tab pos="457200" algn="l"/>
              </a:tabLst>
            </a:pPr>
            <a:r>
              <a:rPr lang="en-US" sz="2600" kern="100" dirty="0">
                <a:effectLst/>
                <a:latin typeface="Calibri" panose="020F0502020204030204" pitchFamily="34" charset="0"/>
                <a:ea typeface="Aptos" panose="020B0004020202020204" pitchFamily="34" charset="0"/>
                <a:cs typeface="Times New Roman" panose="02020603050405020304" pitchFamily="18" charset="0"/>
              </a:rPr>
              <a:t> The Great Bay, the watershed below the Mill Pond Dam, contains elevated Hg concentrations that are higher then other local estuaries, and have the potential to cause adverse effects to the ecosystem. (2023 State of Our Estuaries Report, 2023). It is important to prevent more Hg from entering this watershed upon the removal of the Mill Pond Dam. Project goals were to evaluate how Hg concentrations, together with organic matter, varied above and below the Mill Pond Dam.</a:t>
            </a:r>
          </a:p>
          <a:p>
            <a:pPr marL="0" marR="0" lvl="0" indent="0">
              <a:lnSpc>
                <a:spcPct val="115000"/>
              </a:lnSpc>
              <a:spcBef>
                <a:spcPts val="0"/>
              </a:spcBef>
              <a:spcAft>
                <a:spcPts val="800"/>
              </a:spcAft>
              <a:buNone/>
              <a:tabLst>
                <a:tab pos="457200" algn="l"/>
              </a:tabLst>
            </a:pPr>
            <a:endParaRPr lang="en-US" kern="100" dirty="0">
              <a:latin typeface="Calibri" panose="020F0502020204030204" pitchFamily="34" charset="0"/>
              <a:cs typeface="Times New Roman" panose="02020603050405020304" pitchFamily="18" charset="0"/>
            </a:endParaRPr>
          </a:p>
        </p:txBody>
      </p:sp>
      <p:sp>
        <p:nvSpPr>
          <p:cNvPr id="20" name="Text Placeholder 19"/>
          <p:cNvSpPr>
            <a:spLocks noGrp="1"/>
          </p:cNvSpPr>
          <p:nvPr>
            <p:ph type="body" sz="quarter" idx="29"/>
          </p:nvPr>
        </p:nvSpPr>
        <p:spPr>
          <a:xfrm>
            <a:off x="14733337" y="5177286"/>
            <a:ext cx="13943208" cy="1219200"/>
          </a:xfrm>
          <a:solidFill>
            <a:srgbClr val="4C5A6A"/>
          </a:solidFill>
        </p:spPr>
        <p:txBody>
          <a:bodyPr/>
          <a:lstStyle/>
          <a:p>
            <a:r>
              <a:rPr lang="en-US" dirty="0"/>
              <a:t>Sample </a:t>
            </a:r>
            <a:r>
              <a:rPr lang="en-US" b="0" i="0" dirty="0">
                <a:effectLst/>
              </a:rPr>
              <a:t>characterization</a:t>
            </a:r>
            <a:endParaRPr lang="en-US" dirty="0"/>
          </a:p>
        </p:txBody>
      </p:sp>
      <p:sp>
        <p:nvSpPr>
          <p:cNvPr id="45" name="TextBox 44"/>
          <p:cNvSpPr txBox="1"/>
          <p:nvPr/>
        </p:nvSpPr>
        <p:spPr>
          <a:xfrm>
            <a:off x="5759416" y="3390316"/>
            <a:ext cx="31089600" cy="1675202"/>
          </a:xfrm>
          <a:prstGeom prst="rect">
            <a:avLst/>
          </a:prstGeom>
          <a:noFill/>
        </p:spPr>
        <p:txBody>
          <a:bodyPr wrap="square" rtlCol="0">
            <a:spAutoFit/>
          </a:bodyPr>
          <a:lstStyle/>
          <a:p>
            <a:pPr algn="ctr"/>
            <a:r>
              <a:rPr lang="en-US" sz="5143" dirty="0">
                <a:solidFill>
                  <a:schemeClr val="bg1"/>
                </a:solidFill>
              </a:rPr>
              <a:t>Julia Ward B.S Environmental Science | Advisors: Julie Bryce, Maria-Florencia Fahnestock</a:t>
            </a:r>
          </a:p>
          <a:p>
            <a:pPr algn="ctr"/>
            <a:r>
              <a:rPr lang="en-US" sz="5143" dirty="0">
                <a:solidFill>
                  <a:schemeClr val="bg1"/>
                </a:solidFill>
              </a:rPr>
              <a:t>Department of Earth Sciences | University of New Hampshire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1044" y="912955"/>
            <a:ext cx="2770325" cy="3335974"/>
          </a:xfrm>
          <a:prstGeom prst="rect">
            <a:avLst/>
          </a:prstGeom>
        </p:spPr>
      </p:pic>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34028" y="1018312"/>
            <a:ext cx="2770325" cy="3335974"/>
          </a:xfrm>
          <a:prstGeom prst="rect">
            <a:avLst/>
          </a:prstGeom>
        </p:spPr>
      </p:pic>
      <p:sp>
        <p:nvSpPr>
          <p:cNvPr id="6" name="TextBox 5">
            <a:extLst>
              <a:ext uri="{FF2B5EF4-FFF2-40B4-BE49-F238E27FC236}">
                <a16:creationId xmlns:a16="http://schemas.microsoft.com/office/drawing/2014/main" id="{CC9E4003-C8EC-8352-9433-9DEA547AB15B}"/>
              </a:ext>
            </a:extLst>
          </p:cNvPr>
          <p:cNvSpPr txBox="1"/>
          <p:nvPr/>
        </p:nvSpPr>
        <p:spPr>
          <a:xfrm>
            <a:off x="366495" y="17061765"/>
            <a:ext cx="13840383" cy="1292662"/>
          </a:xfrm>
          <a:prstGeom prst="rect">
            <a:avLst/>
          </a:prstGeom>
          <a:solidFill>
            <a:schemeClr val="bg1"/>
          </a:solidFill>
          <a:ln>
            <a:solidFill>
              <a:schemeClr val="tx1"/>
            </a:solidFill>
          </a:ln>
        </p:spPr>
        <p:txBody>
          <a:bodyPr wrap="square" rtlCol="0">
            <a:spAutoFit/>
          </a:bodyPr>
          <a:lstStyle/>
          <a:p>
            <a:pPr marL="457200" indent="-457200">
              <a:buFont typeface="Arial" panose="020B0604020202020204" pitchFamily="34" charset="0"/>
              <a:buChar char="•"/>
            </a:pPr>
            <a:r>
              <a:rPr lang="en-US" sz="2600" dirty="0"/>
              <a:t>Samples were collected from the freshwater environment above the dam and the estuarine environment below it.</a:t>
            </a:r>
          </a:p>
          <a:p>
            <a:pPr marL="457200" indent="-457200">
              <a:buFont typeface="Arial" panose="020B0604020202020204" pitchFamily="34" charset="0"/>
              <a:buChar char="•"/>
            </a:pPr>
            <a:r>
              <a:rPr lang="en-US" sz="2600" dirty="0"/>
              <a:t>Sediment Samples were collected with a small auger from 1-4’’ beneath the surface. </a:t>
            </a:r>
          </a:p>
        </p:txBody>
      </p:sp>
      <p:sp>
        <p:nvSpPr>
          <p:cNvPr id="41" name="Text Placeholder 20">
            <a:extLst>
              <a:ext uri="{FF2B5EF4-FFF2-40B4-BE49-F238E27FC236}">
                <a16:creationId xmlns:a16="http://schemas.microsoft.com/office/drawing/2014/main" id="{413658B0-746F-45D2-8A34-85BFA535708C}"/>
              </a:ext>
            </a:extLst>
          </p:cNvPr>
          <p:cNvSpPr txBox="1">
            <a:spLocks/>
          </p:cNvSpPr>
          <p:nvPr/>
        </p:nvSpPr>
        <p:spPr>
          <a:xfrm>
            <a:off x="29129504" y="22302202"/>
            <a:ext cx="14394512" cy="1219200"/>
          </a:xfrm>
          <a:prstGeom prst="round1Rect">
            <a:avLst/>
          </a:prstGeom>
          <a:solidFill>
            <a:schemeClr val="accent4"/>
          </a:solidFill>
        </p:spPr>
        <p:txBody>
          <a:bodyPr vert="horz" lIns="313509" tIns="39189" rIns="78377" bIns="39189" rtlCol="0" anchor="ctr">
            <a:noAutofit/>
          </a:bodyPr>
          <a:lstStyle>
            <a:lvl1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1pPr>
            <a:lvl2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2pPr>
            <a:lvl3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3pPr>
            <a:lvl4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4pPr>
            <a:lvl5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5pPr>
            <a:lvl6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6pPr>
            <a:lvl7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7pPr>
            <a:lvl8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8pPr>
            <a:lvl9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9pPr>
          </a:lstStyle>
          <a:p>
            <a:r>
              <a:rPr lang="en-US" sz="5143" dirty="0"/>
              <a:t>Conclusions  </a:t>
            </a:r>
          </a:p>
        </p:txBody>
      </p:sp>
      <p:sp>
        <p:nvSpPr>
          <p:cNvPr id="47" name="TextBox 46">
            <a:extLst>
              <a:ext uri="{FF2B5EF4-FFF2-40B4-BE49-F238E27FC236}">
                <a16:creationId xmlns:a16="http://schemas.microsoft.com/office/drawing/2014/main" id="{9EBD33EF-1065-58DC-F4D8-D9CDFE2A4F7E}"/>
              </a:ext>
            </a:extLst>
          </p:cNvPr>
          <p:cNvSpPr txBox="1"/>
          <p:nvPr/>
        </p:nvSpPr>
        <p:spPr>
          <a:xfrm>
            <a:off x="29129624" y="23683364"/>
            <a:ext cx="14378718" cy="2308324"/>
          </a:xfrm>
          <a:prstGeom prst="rect">
            <a:avLst/>
          </a:prstGeom>
          <a:solidFill>
            <a:schemeClr val="bg1"/>
          </a:solidFill>
          <a:ln>
            <a:solidFill>
              <a:schemeClr val="tx1"/>
            </a:solidFill>
          </a:ln>
        </p:spPr>
        <p:txBody>
          <a:bodyPr wrap="square" rtlCol="0">
            <a:spAutoFit/>
          </a:bodyPr>
          <a:lstStyle/>
          <a:p>
            <a:pPr marL="342900" indent="-342900">
              <a:buFont typeface="Arial" panose="020B0604020202020204" pitchFamily="34" charset="0"/>
              <a:buChar char="•"/>
            </a:pPr>
            <a:r>
              <a:rPr lang="en-US" sz="2400" dirty="0">
                <a:cs typeface="Arial"/>
              </a:rPr>
              <a:t>Sediments in the Oyster River NH watershed above and below the Mill Pond Dam are heterogeneous with respect to Hg content.</a:t>
            </a:r>
            <a:endParaRPr lang="en-US" sz="2400" dirty="0"/>
          </a:p>
          <a:p>
            <a:pPr marL="342900" indent="-342900">
              <a:buFont typeface="Arial" panose="020B0604020202020204" pitchFamily="34" charset="0"/>
              <a:buChar char="•"/>
            </a:pPr>
            <a:r>
              <a:rPr lang="en-US" sz="2400" dirty="0">
                <a:cs typeface="Arial"/>
              </a:rPr>
              <a:t>Many sites contain sediments marked by elevated Hg concentrations.</a:t>
            </a:r>
            <a:endParaRPr lang="en-US" sz="2400" dirty="0"/>
          </a:p>
          <a:p>
            <a:pPr marL="342900" indent="-342900">
              <a:buFont typeface="Arial" panose="020B0604020202020204" pitchFamily="34" charset="0"/>
              <a:buChar char="•"/>
            </a:pPr>
            <a:r>
              <a:rPr lang="en-US" sz="2400" dirty="0">
                <a:cs typeface="Arial"/>
              </a:rPr>
              <a:t>Hg-C relationships exhibit characteristics of locally contaminated sites in many of the freshwater sediments. </a:t>
            </a:r>
          </a:p>
          <a:p>
            <a:pPr marL="342900" indent="-342900">
              <a:buFont typeface="Arial" panose="020B0604020202020204" pitchFamily="34" charset="0"/>
              <a:buChar char="•"/>
            </a:pPr>
            <a:r>
              <a:rPr lang="en-US" sz="2400" dirty="0">
                <a:cs typeface="Arial"/>
              </a:rPr>
              <a:t>These findings are relevant to the removal of the Mill Pond Dam.</a:t>
            </a:r>
          </a:p>
          <a:p>
            <a:pPr marL="342900" indent="-342900">
              <a:buFont typeface="Arial" panose="020B0604020202020204" pitchFamily="34" charset="0"/>
              <a:buChar char="•"/>
            </a:pPr>
            <a:endParaRPr lang="en-US" sz="2400" dirty="0"/>
          </a:p>
        </p:txBody>
      </p:sp>
      <p:sp>
        <p:nvSpPr>
          <p:cNvPr id="56" name="TextBox 55">
            <a:extLst>
              <a:ext uri="{FF2B5EF4-FFF2-40B4-BE49-F238E27FC236}">
                <a16:creationId xmlns:a16="http://schemas.microsoft.com/office/drawing/2014/main" id="{1BC24628-99F6-45A2-93FE-7F3DDA7C59DD}"/>
              </a:ext>
            </a:extLst>
          </p:cNvPr>
          <p:cNvSpPr txBox="1"/>
          <p:nvPr/>
        </p:nvSpPr>
        <p:spPr>
          <a:xfrm>
            <a:off x="25149956" y="6583481"/>
            <a:ext cx="2774002" cy="3403130"/>
          </a:xfrm>
          <a:prstGeom prst="rect">
            <a:avLst/>
          </a:prstGeom>
          <a:solidFill>
            <a:schemeClr val="bg1"/>
          </a:solidFill>
          <a:ln>
            <a:solidFill>
              <a:schemeClr val="tx1"/>
            </a:solidFill>
          </a:ln>
        </p:spPr>
        <p:txBody>
          <a:bodyPr wrap="square" lIns="78377" tIns="39189" rIns="78377" bIns="39189" rtlCol="0" anchor="t">
            <a:spAutoFit/>
          </a:bodyPr>
          <a:lstStyle/>
          <a:p>
            <a:r>
              <a:rPr lang="en-US" sz="2400" dirty="0"/>
              <a:t>Figure 2: Percent estimated organic carbon per sample site. There were variable amounts of organic carbon in individual sample sites and throughout the whole watershed </a:t>
            </a:r>
          </a:p>
        </p:txBody>
      </p:sp>
      <p:pic>
        <p:nvPicPr>
          <p:cNvPr id="1058" name="Picture 1057" descr="A map of a river&#10;&#10;Description automatically generated">
            <a:extLst>
              <a:ext uri="{FF2B5EF4-FFF2-40B4-BE49-F238E27FC236}">
                <a16:creationId xmlns:a16="http://schemas.microsoft.com/office/drawing/2014/main" id="{58D86155-03A1-8BE5-FA52-64871FF08E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014" y="18503688"/>
            <a:ext cx="8861995" cy="5804391"/>
          </a:xfrm>
          <a:prstGeom prst="rect">
            <a:avLst/>
          </a:prstGeom>
          <a:ln>
            <a:solidFill>
              <a:srgbClr val="292934"/>
            </a:solidFill>
          </a:ln>
        </p:spPr>
      </p:pic>
      <p:sp>
        <p:nvSpPr>
          <p:cNvPr id="1063" name="TextBox 1062">
            <a:extLst>
              <a:ext uri="{FF2B5EF4-FFF2-40B4-BE49-F238E27FC236}">
                <a16:creationId xmlns:a16="http://schemas.microsoft.com/office/drawing/2014/main" id="{1C7617B8-881B-547F-C124-64A9CB7F28EA}"/>
              </a:ext>
            </a:extLst>
          </p:cNvPr>
          <p:cNvSpPr txBox="1"/>
          <p:nvPr/>
        </p:nvSpPr>
        <p:spPr>
          <a:xfrm>
            <a:off x="12529980" y="19538360"/>
            <a:ext cx="1746768" cy="2354491"/>
          </a:xfrm>
          <a:prstGeom prst="rect">
            <a:avLst/>
          </a:prstGeom>
          <a:solidFill>
            <a:schemeClr val="bg1"/>
          </a:solidFill>
          <a:ln>
            <a:solidFill>
              <a:schemeClr val="tx1"/>
            </a:solidFill>
          </a:ln>
        </p:spPr>
        <p:txBody>
          <a:bodyPr wrap="square" rtlCol="0">
            <a:spAutoFit/>
          </a:bodyPr>
          <a:lstStyle/>
          <a:p>
            <a:r>
              <a:rPr lang="en-US" sz="2100" dirty="0"/>
              <a:t>Sample collection in the Oyster River(left)</a:t>
            </a:r>
          </a:p>
          <a:p>
            <a:endParaRPr lang="en-US" sz="2100" dirty="0"/>
          </a:p>
          <a:p>
            <a:r>
              <a:rPr lang="en-US" sz="2100" dirty="0"/>
              <a:t>The Mill Pond Dam (below)</a:t>
            </a:r>
          </a:p>
        </p:txBody>
      </p:sp>
      <p:sp>
        <p:nvSpPr>
          <p:cNvPr id="1076" name="Text Placeholder 20">
            <a:extLst>
              <a:ext uri="{FF2B5EF4-FFF2-40B4-BE49-F238E27FC236}">
                <a16:creationId xmlns:a16="http://schemas.microsoft.com/office/drawing/2014/main" id="{804B06B3-FDD0-54B0-22F9-4F70EB9613E9}"/>
              </a:ext>
            </a:extLst>
          </p:cNvPr>
          <p:cNvSpPr txBox="1">
            <a:spLocks/>
          </p:cNvSpPr>
          <p:nvPr/>
        </p:nvSpPr>
        <p:spPr>
          <a:xfrm>
            <a:off x="29129504" y="26146364"/>
            <a:ext cx="14414028" cy="1219200"/>
          </a:xfrm>
          <a:prstGeom prst="round1Rect">
            <a:avLst/>
          </a:prstGeom>
          <a:solidFill>
            <a:srgbClr val="79463D"/>
          </a:solidFill>
        </p:spPr>
        <p:txBody>
          <a:bodyPr vert="horz" lIns="313509" tIns="39189" rIns="78377" bIns="39189" rtlCol="0" anchor="ctr">
            <a:noAutofit/>
          </a:bodyPr>
          <a:lstStyle>
            <a:lvl1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1pPr>
            <a:lvl2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2pPr>
            <a:lvl3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3pPr>
            <a:lvl4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4pPr>
            <a:lvl5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5pPr>
            <a:lvl6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6pPr>
            <a:lvl7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7pPr>
            <a:lvl8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8pPr>
            <a:lvl9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9pPr>
          </a:lstStyle>
          <a:p>
            <a:r>
              <a:rPr lang="en-US" sz="5143" dirty="0"/>
              <a:t>Acknowledgments and References  </a:t>
            </a:r>
          </a:p>
        </p:txBody>
      </p:sp>
      <p:sp>
        <p:nvSpPr>
          <p:cNvPr id="1079" name="TextBox 1078">
            <a:extLst>
              <a:ext uri="{FF2B5EF4-FFF2-40B4-BE49-F238E27FC236}">
                <a16:creationId xmlns:a16="http://schemas.microsoft.com/office/drawing/2014/main" id="{595324DD-E5A9-8725-3029-7507A618306D}"/>
              </a:ext>
            </a:extLst>
          </p:cNvPr>
          <p:cNvSpPr txBox="1"/>
          <p:nvPr/>
        </p:nvSpPr>
        <p:spPr>
          <a:xfrm>
            <a:off x="29154046" y="27520240"/>
            <a:ext cx="14366340" cy="694697"/>
          </a:xfrm>
          <a:prstGeom prst="rect">
            <a:avLst/>
          </a:prstGeom>
          <a:solidFill>
            <a:schemeClr val="bg1"/>
          </a:solidFill>
          <a:ln>
            <a:solidFill>
              <a:schemeClr val="tx1"/>
            </a:solidFill>
          </a:ln>
        </p:spPr>
        <p:txBody>
          <a:bodyPr wrap="square" lIns="78377" tIns="39189" rIns="78377" bIns="39189" rtlCol="0" anchor="t">
            <a:spAutoFit/>
          </a:bodyPr>
          <a:lstStyle/>
          <a:p>
            <a:r>
              <a:rPr lang="en-US" sz="2000" dirty="0"/>
              <a:t>Thank you to the Hamel Center for Undergraduate Research for the S.U.R.F grant which gave me the opportunity to work on this research this past summer. Project support was also provided in part from a New Hampshire NASA EPXCoR grant.</a:t>
            </a:r>
          </a:p>
        </p:txBody>
      </p:sp>
      <p:pic>
        <p:nvPicPr>
          <p:cNvPr id="2" name="Picture 1">
            <a:extLst>
              <a:ext uri="{FF2B5EF4-FFF2-40B4-BE49-F238E27FC236}">
                <a16:creationId xmlns:a16="http://schemas.microsoft.com/office/drawing/2014/main" id="{A56A92F8-4A05-1CF7-3365-FE0AD8656AB5}"/>
              </a:ext>
            </a:extLst>
          </p:cNvPr>
          <p:cNvPicPr>
            <a:picLocks noChangeAspect="1"/>
          </p:cNvPicPr>
          <p:nvPr/>
        </p:nvPicPr>
        <p:blipFill>
          <a:blip r:embed="rId5"/>
          <a:stretch>
            <a:fillRect/>
          </a:stretch>
        </p:blipFill>
        <p:spPr>
          <a:xfrm>
            <a:off x="14737184" y="6588325"/>
            <a:ext cx="10216620" cy="7416562"/>
          </a:xfrm>
          <a:prstGeom prst="rect">
            <a:avLst/>
          </a:prstGeom>
          <a:ln>
            <a:solidFill>
              <a:schemeClr val="tx1"/>
            </a:solidFill>
          </a:ln>
        </p:spPr>
      </p:pic>
      <p:pic>
        <p:nvPicPr>
          <p:cNvPr id="5" name="Picture 4">
            <a:extLst>
              <a:ext uri="{FF2B5EF4-FFF2-40B4-BE49-F238E27FC236}">
                <a16:creationId xmlns:a16="http://schemas.microsoft.com/office/drawing/2014/main" id="{698D79DC-1F55-8906-5723-2771CFA74B64}"/>
              </a:ext>
            </a:extLst>
          </p:cNvPr>
          <p:cNvPicPr>
            <a:picLocks noChangeAspect="1"/>
          </p:cNvPicPr>
          <p:nvPr/>
        </p:nvPicPr>
        <p:blipFill>
          <a:blip r:embed="rId6"/>
          <a:stretch>
            <a:fillRect/>
          </a:stretch>
        </p:blipFill>
        <p:spPr>
          <a:xfrm>
            <a:off x="9368851" y="18719171"/>
            <a:ext cx="2987074" cy="3896948"/>
          </a:xfrm>
          <a:prstGeom prst="rect">
            <a:avLst/>
          </a:prstGeom>
          <a:solidFill>
            <a:srgbClr val="FFFFFF">
              <a:shade val="85000"/>
            </a:srgbClr>
          </a:solidFill>
          <a:ln w="6350" cap="sq">
            <a:solidFill>
              <a:srgbClr val="0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a:extLst>
              <a:ext uri="{FF2B5EF4-FFF2-40B4-BE49-F238E27FC236}">
                <a16:creationId xmlns:a16="http://schemas.microsoft.com/office/drawing/2014/main" id="{BA54958E-79C1-B44C-A96F-911B7A541773}"/>
              </a:ext>
            </a:extLst>
          </p:cNvPr>
          <p:cNvSpPr txBox="1"/>
          <p:nvPr/>
        </p:nvSpPr>
        <p:spPr>
          <a:xfrm>
            <a:off x="297596" y="24531616"/>
            <a:ext cx="13979151" cy="738664"/>
          </a:xfrm>
          <a:prstGeom prst="rect">
            <a:avLst/>
          </a:prstGeom>
          <a:solidFill>
            <a:schemeClr val="bg1"/>
          </a:solidFill>
          <a:ln>
            <a:solidFill>
              <a:schemeClr val="tx1"/>
            </a:solidFill>
          </a:ln>
        </p:spPr>
        <p:txBody>
          <a:bodyPr wrap="square" rtlCol="0">
            <a:spAutoFit/>
          </a:bodyPr>
          <a:lstStyle/>
          <a:p>
            <a:pPr rtl="0">
              <a:spcBef>
                <a:spcPts val="0"/>
              </a:spcBef>
              <a:spcAft>
                <a:spcPts val="0"/>
              </a:spcAft>
            </a:pPr>
            <a:r>
              <a:rPr lang="en-US" sz="2100" dirty="0"/>
              <a:t>Figure 1: </a:t>
            </a:r>
            <a:r>
              <a:rPr lang="en-US" sz="2100" b="0" i="0" u="none" strike="noStrike" dirty="0">
                <a:solidFill>
                  <a:srgbClr val="000000"/>
                </a:solidFill>
                <a:effectLst/>
              </a:rPr>
              <a:t>Complete map of sample sites from College Brook (CB), Mill Pond (MP), and </a:t>
            </a:r>
            <a:r>
              <a:rPr lang="en-US" sz="2100" dirty="0">
                <a:solidFill>
                  <a:srgbClr val="000000"/>
                </a:solidFill>
              </a:rPr>
              <a:t>the Oyster River (OR). </a:t>
            </a:r>
            <a:r>
              <a:rPr lang="en-US" sz="2100" b="0" i="0" u="none" strike="noStrike" dirty="0">
                <a:solidFill>
                  <a:srgbClr val="000000"/>
                </a:solidFill>
                <a:effectLst/>
              </a:rPr>
              <a:t>No samples were collected in the stretch of the Oyster River between OR3 and OR4 as there is no public lands in that area. </a:t>
            </a:r>
            <a:endParaRPr lang="en-US" sz="2100" b="0" dirty="0">
              <a:effectLst/>
            </a:endParaRPr>
          </a:p>
        </p:txBody>
      </p:sp>
      <p:pic>
        <p:nvPicPr>
          <p:cNvPr id="19" name="Picture 18" descr="A blue and white machine on a white table&#10;&#10;Description automatically generated">
            <a:extLst>
              <a:ext uri="{FF2B5EF4-FFF2-40B4-BE49-F238E27FC236}">
                <a16:creationId xmlns:a16="http://schemas.microsoft.com/office/drawing/2014/main" id="{E5B4CFF7-1073-EE50-E391-CAC7AFF40E2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2533" y="29952782"/>
            <a:ext cx="3693828" cy="2770371"/>
          </a:xfrm>
          <a:prstGeom prst="rect">
            <a:avLst/>
          </a:prstGeom>
          <a:ln>
            <a:solidFill>
              <a:schemeClr val="tx1"/>
            </a:solidFill>
          </a:ln>
        </p:spPr>
      </p:pic>
      <p:pic>
        <p:nvPicPr>
          <p:cNvPr id="23" name="Picture 22" descr="A machine with a glass jar&#10;&#10;Description automatically generated">
            <a:extLst>
              <a:ext uri="{FF2B5EF4-FFF2-40B4-BE49-F238E27FC236}">
                <a16:creationId xmlns:a16="http://schemas.microsoft.com/office/drawing/2014/main" id="{D920E0D7-C596-56FE-C5D9-F8F24533076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4083945" y="30342817"/>
            <a:ext cx="2786764" cy="2090073"/>
          </a:xfrm>
          <a:prstGeom prst="rect">
            <a:avLst/>
          </a:prstGeom>
          <a:ln>
            <a:solidFill>
              <a:schemeClr val="tx1"/>
            </a:solidFill>
          </a:ln>
        </p:spPr>
      </p:pic>
      <p:sp>
        <p:nvSpPr>
          <p:cNvPr id="32" name="TextBox 31">
            <a:extLst>
              <a:ext uri="{FF2B5EF4-FFF2-40B4-BE49-F238E27FC236}">
                <a16:creationId xmlns:a16="http://schemas.microsoft.com/office/drawing/2014/main" id="{89F5FB4C-AE79-25E4-048B-C29EC43D2C92}"/>
              </a:ext>
            </a:extLst>
          </p:cNvPr>
          <p:cNvSpPr txBox="1"/>
          <p:nvPr/>
        </p:nvSpPr>
        <p:spPr>
          <a:xfrm>
            <a:off x="6776352" y="30013647"/>
            <a:ext cx="3815894" cy="738664"/>
          </a:xfrm>
          <a:prstGeom prst="rect">
            <a:avLst/>
          </a:prstGeom>
          <a:solidFill>
            <a:schemeClr val="bg1"/>
          </a:solidFill>
          <a:ln>
            <a:solidFill>
              <a:schemeClr val="tx1"/>
            </a:solidFill>
          </a:ln>
        </p:spPr>
        <p:txBody>
          <a:bodyPr wrap="square" rtlCol="0">
            <a:spAutoFit/>
          </a:bodyPr>
          <a:lstStyle/>
          <a:p>
            <a:r>
              <a:rPr lang="en-US" sz="2100" dirty="0"/>
              <a:t>Left: Direct Mercury Analyzer-80</a:t>
            </a:r>
          </a:p>
          <a:p>
            <a:r>
              <a:rPr lang="en-US" sz="2100" dirty="0"/>
              <a:t>Right: Freeze Dryer</a:t>
            </a:r>
          </a:p>
        </p:txBody>
      </p:sp>
      <p:pic>
        <p:nvPicPr>
          <p:cNvPr id="35" name="Picture 2">
            <a:extLst>
              <a:ext uri="{FF2B5EF4-FFF2-40B4-BE49-F238E27FC236}">
                <a16:creationId xmlns:a16="http://schemas.microsoft.com/office/drawing/2014/main" id="{99CEEBD4-40C5-8917-9F26-0BF48486939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774012" y="15607635"/>
            <a:ext cx="11204458" cy="811776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9" name="Picture 38">
            <a:extLst>
              <a:ext uri="{FF2B5EF4-FFF2-40B4-BE49-F238E27FC236}">
                <a16:creationId xmlns:a16="http://schemas.microsoft.com/office/drawing/2014/main" id="{5EA6C63D-2A88-BC9B-C6E2-0DD85DB1FC73}"/>
              </a:ext>
            </a:extLst>
          </p:cNvPr>
          <p:cNvPicPr>
            <a:picLocks noChangeAspect="1"/>
          </p:cNvPicPr>
          <p:nvPr/>
        </p:nvPicPr>
        <p:blipFill rotWithShape="1">
          <a:blip r:embed="rId10"/>
          <a:srcRect t="3976" r="10085" b="99"/>
          <a:stretch/>
        </p:blipFill>
        <p:spPr>
          <a:xfrm>
            <a:off x="14866517" y="25552329"/>
            <a:ext cx="7131703" cy="4064522"/>
          </a:xfrm>
          <a:prstGeom prst="rect">
            <a:avLst/>
          </a:prstGeom>
        </p:spPr>
      </p:pic>
      <p:sp>
        <p:nvSpPr>
          <p:cNvPr id="46" name="TextBox 45">
            <a:extLst>
              <a:ext uri="{FF2B5EF4-FFF2-40B4-BE49-F238E27FC236}">
                <a16:creationId xmlns:a16="http://schemas.microsoft.com/office/drawing/2014/main" id="{B4D70466-BDF4-3929-C9A2-648AC0C10EAB}"/>
              </a:ext>
            </a:extLst>
          </p:cNvPr>
          <p:cNvSpPr txBox="1"/>
          <p:nvPr/>
        </p:nvSpPr>
        <p:spPr>
          <a:xfrm>
            <a:off x="14776499" y="23854034"/>
            <a:ext cx="13853374" cy="1569660"/>
          </a:xfrm>
          <a:prstGeom prst="rect">
            <a:avLst/>
          </a:prstGeom>
          <a:solidFill>
            <a:schemeClr val="bg1"/>
          </a:solidFill>
          <a:ln>
            <a:solidFill>
              <a:schemeClr val="tx1"/>
            </a:solidFill>
          </a:ln>
        </p:spPr>
        <p:txBody>
          <a:bodyPr wrap="square">
            <a:spAutoFit/>
          </a:bodyPr>
          <a:lstStyle/>
          <a:p>
            <a:r>
              <a:rPr lang="en-US" sz="2400" dirty="0"/>
              <a:t>  Figure 3(left): Total Hg at each site in the Oyster River-Mill Pond watershed. Lines denote sediment quality guidelines. The Interim Sediment Quality Guideline (ISQG) indicates where Hg could be causing adverse effects on the ecosystem. The Probable Effect Level (PEL) indicates the concentration threshold where it is probable the Hg is causing negative effects on the ecosystem.  </a:t>
            </a:r>
          </a:p>
        </p:txBody>
      </p:sp>
      <p:sp>
        <p:nvSpPr>
          <p:cNvPr id="52" name="TextBox 51">
            <a:extLst>
              <a:ext uri="{FF2B5EF4-FFF2-40B4-BE49-F238E27FC236}">
                <a16:creationId xmlns:a16="http://schemas.microsoft.com/office/drawing/2014/main" id="{7426DE5F-F0BF-0858-5A64-2E45A62E6630}"/>
              </a:ext>
            </a:extLst>
          </p:cNvPr>
          <p:cNvSpPr txBox="1"/>
          <p:nvPr/>
        </p:nvSpPr>
        <p:spPr>
          <a:xfrm>
            <a:off x="14733337" y="31892156"/>
            <a:ext cx="13920772" cy="830997"/>
          </a:xfrm>
          <a:prstGeom prst="rect">
            <a:avLst/>
          </a:prstGeom>
          <a:solidFill>
            <a:schemeClr val="bg1"/>
          </a:solidFill>
          <a:ln>
            <a:solidFill>
              <a:schemeClr val="tx1"/>
            </a:solidFill>
          </a:ln>
        </p:spPr>
        <p:txBody>
          <a:bodyPr wrap="square" rtlCol="0">
            <a:spAutoFit/>
          </a:bodyPr>
          <a:lstStyle/>
          <a:p>
            <a:r>
              <a:rPr lang="en-US" sz="2400" kern="0" dirty="0">
                <a:solidFill>
                  <a:srgbClr val="000000"/>
                </a:solidFill>
                <a:effectLst/>
                <a:ea typeface="Times New Roman" panose="02020603050405020304" pitchFamily="18" charset="0"/>
                <a:cs typeface="Times New Roman" panose="02020603050405020304" pitchFamily="18" charset="0"/>
              </a:rPr>
              <a:t>Figure 4(above): Breakdown of above and below dam sediment samples. The amount of sediment samples above each sediment quality guideline and where those samples were collected</a:t>
            </a:r>
            <a:r>
              <a:rPr lang="en-US" sz="1800" kern="0" dirty="0">
                <a:solidFill>
                  <a:srgbClr val="000000"/>
                </a:solidFill>
                <a:effectLst/>
                <a:ea typeface="Times New Roman" panose="02020603050405020304" pitchFamily="18" charset="0"/>
                <a:cs typeface="Times New Roman" panose="02020603050405020304" pitchFamily="18" charset="0"/>
              </a:rPr>
              <a:t>.</a:t>
            </a:r>
            <a:endParaRPr lang="en-US" sz="1800" kern="100" dirty="0">
              <a:effectLst/>
              <a:ea typeface="Aptos" panose="020B0004020202020204" pitchFamily="34" charset="0"/>
              <a:cs typeface="Times New Roman" panose="02020603050405020304" pitchFamily="18" charset="0"/>
            </a:endParaRPr>
          </a:p>
        </p:txBody>
      </p:sp>
      <p:pic>
        <p:nvPicPr>
          <p:cNvPr id="1024" name="Picture 1023">
            <a:extLst>
              <a:ext uri="{FF2B5EF4-FFF2-40B4-BE49-F238E27FC236}">
                <a16:creationId xmlns:a16="http://schemas.microsoft.com/office/drawing/2014/main" id="{0B4CC607-CF7F-93B4-1175-0DA140B406EB}"/>
              </a:ext>
            </a:extLst>
          </p:cNvPr>
          <p:cNvPicPr>
            <a:picLocks noChangeAspect="1"/>
          </p:cNvPicPr>
          <p:nvPr/>
        </p:nvPicPr>
        <p:blipFill>
          <a:blip r:embed="rId11"/>
          <a:stretch>
            <a:fillRect/>
          </a:stretch>
        </p:blipFill>
        <p:spPr>
          <a:xfrm>
            <a:off x="29830453" y="14698305"/>
            <a:ext cx="4207833" cy="3429292"/>
          </a:xfrm>
          <a:prstGeom prst="rect">
            <a:avLst/>
          </a:prstGeom>
          <a:ln>
            <a:solidFill>
              <a:schemeClr val="tx1"/>
            </a:solidFill>
          </a:ln>
        </p:spPr>
      </p:pic>
      <p:pic>
        <p:nvPicPr>
          <p:cNvPr id="1029" name="Picture 1028">
            <a:extLst>
              <a:ext uri="{FF2B5EF4-FFF2-40B4-BE49-F238E27FC236}">
                <a16:creationId xmlns:a16="http://schemas.microsoft.com/office/drawing/2014/main" id="{27AB3BEC-FAEF-5036-889E-3A4D8F076037}"/>
              </a:ext>
            </a:extLst>
          </p:cNvPr>
          <p:cNvPicPr>
            <a:picLocks noChangeAspect="1"/>
          </p:cNvPicPr>
          <p:nvPr/>
        </p:nvPicPr>
        <p:blipFill rotWithShape="1">
          <a:blip r:embed="rId12"/>
          <a:srcRect r="2652"/>
          <a:stretch/>
        </p:blipFill>
        <p:spPr>
          <a:xfrm>
            <a:off x="34399417" y="14695111"/>
            <a:ext cx="3903398" cy="3432485"/>
          </a:xfrm>
          <a:prstGeom prst="rect">
            <a:avLst/>
          </a:prstGeom>
          <a:ln>
            <a:solidFill>
              <a:schemeClr val="tx1"/>
            </a:solidFill>
          </a:ln>
        </p:spPr>
      </p:pic>
      <p:sp>
        <p:nvSpPr>
          <p:cNvPr id="1034" name="TextBox 1033">
            <a:extLst>
              <a:ext uri="{FF2B5EF4-FFF2-40B4-BE49-F238E27FC236}">
                <a16:creationId xmlns:a16="http://schemas.microsoft.com/office/drawing/2014/main" id="{56462068-97E9-E335-AEE8-419D9DC98F72}"/>
              </a:ext>
            </a:extLst>
          </p:cNvPr>
          <p:cNvSpPr txBox="1"/>
          <p:nvPr/>
        </p:nvSpPr>
        <p:spPr>
          <a:xfrm>
            <a:off x="38660028" y="14747541"/>
            <a:ext cx="2862484" cy="3170099"/>
          </a:xfrm>
          <a:prstGeom prst="rect">
            <a:avLst/>
          </a:prstGeom>
          <a:solidFill>
            <a:schemeClr val="bg1"/>
          </a:solidFill>
          <a:ln>
            <a:solidFill>
              <a:schemeClr val="tx1"/>
            </a:solidFill>
          </a:ln>
        </p:spPr>
        <p:txBody>
          <a:bodyPr wrap="square" rtlCol="0">
            <a:spAutoFit/>
          </a:bodyPr>
          <a:lstStyle/>
          <a:p>
            <a:r>
              <a:rPr lang="en-US" sz="2000" dirty="0"/>
              <a:t>Figure 5: </a:t>
            </a:r>
            <a:r>
              <a:rPr lang="en-US" sz="2000" b="0" i="0" u="none" strike="noStrike" dirty="0">
                <a:solidFill>
                  <a:srgbClr val="000000"/>
                </a:solidFill>
                <a:effectLst/>
                <a:latin typeface="Times New Roman" panose="02020603050405020304" pitchFamily="18" charset="0"/>
              </a:rPr>
              <a:t> </a:t>
            </a:r>
            <a:r>
              <a:rPr lang="en-US" sz="2000" b="0" i="0" u="none" strike="noStrike" dirty="0">
                <a:solidFill>
                  <a:srgbClr val="000000"/>
                </a:solidFill>
                <a:effectLst/>
              </a:rPr>
              <a:t>Relationship between estimated organic carbon, and total mercury in the marine sediment samples (left). Relationship between total Hg and estimated organic carbon in the marine sediment sample below the PEL (right).</a:t>
            </a:r>
          </a:p>
        </p:txBody>
      </p:sp>
      <p:sp>
        <p:nvSpPr>
          <p:cNvPr id="1035" name="Rectangle 1034">
            <a:extLst>
              <a:ext uri="{FF2B5EF4-FFF2-40B4-BE49-F238E27FC236}">
                <a16:creationId xmlns:a16="http://schemas.microsoft.com/office/drawing/2014/main" id="{625A33F7-0803-767C-54B3-C5EACD531BB3}"/>
              </a:ext>
            </a:extLst>
          </p:cNvPr>
          <p:cNvSpPr/>
          <p:nvPr/>
        </p:nvSpPr>
        <p:spPr>
          <a:xfrm>
            <a:off x="29129504" y="18503688"/>
            <a:ext cx="14378718" cy="3583458"/>
          </a:xfrm>
          <a:prstGeom prst="rect">
            <a:avLst/>
          </a:prstGeom>
          <a:solidFill>
            <a:schemeClr val="tx1">
              <a:lumMod val="50000"/>
              <a:lumOff val="5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6000" dirty="0"/>
          </a:p>
        </p:txBody>
      </p:sp>
      <p:pic>
        <p:nvPicPr>
          <p:cNvPr id="1036" name="Picture 8">
            <a:extLst>
              <a:ext uri="{FF2B5EF4-FFF2-40B4-BE49-F238E27FC236}">
                <a16:creationId xmlns:a16="http://schemas.microsoft.com/office/drawing/2014/main" id="{738CBF19-5C6E-B61C-824A-1A8245CB9DBF}"/>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9830453" y="18665469"/>
            <a:ext cx="3966861" cy="325989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7" name="Picture 10">
            <a:extLst>
              <a:ext uri="{FF2B5EF4-FFF2-40B4-BE49-F238E27FC236}">
                <a16:creationId xmlns:a16="http://schemas.microsoft.com/office/drawing/2014/main" id="{759951D6-F4CC-98A6-2FE3-5CF9011592AF}"/>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4038286" y="18643157"/>
            <a:ext cx="4101159" cy="325989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38" name="TextBox 1037">
            <a:extLst>
              <a:ext uri="{FF2B5EF4-FFF2-40B4-BE49-F238E27FC236}">
                <a16:creationId xmlns:a16="http://schemas.microsoft.com/office/drawing/2014/main" id="{E8607F2C-F1DB-A553-4E42-4069DE47EE60}"/>
              </a:ext>
            </a:extLst>
          </p:cNvPr>
          <p:cNvSpPr txBox="1"/>
          <p:nvPr/>
        </p:nvSpPr>
        <p:spPr>
          <a:xfrm>
            <a:off x="38660028" y="18761886"/>
            <a:ext cx="2862484" cy="3170099"/>
          </a:xfrm>
          <a:prstGeom prst="rect">
            <a:avLst/>
          </a:prstGeom>
          <a:solidFill>
            <a:schemeClr val="bg1"/>
          </a:solidFill>
          <a:ln>
            <a:solidFill>
              <a:schemeClr val="tx1"/>
            </a:solidFill>
          </a:ln>
        </p:spPr>
        <p:txBody>
          <a:bodyPr wrap="square" rtlCol="0">
            <a:spAutoFit/>
          </a:bodyPr>
          <a:lstStyle/>
          <a:p>
            <a:pPr rtl="0">
              <a:spcBef>
                <a:spcPts val="0"/>
              </a:spcBef>
              <a:spcAft>
                <a:spcPts val="0"/>
              </a:spcAft>
            </a:pPr>
            <a:r>
              <a:rPr lang="en-US" sz="2000" b="0" i="0" u="none" strike="noStrike" dirty="0">
                <a:solidFill>
                  <a:srgbClr val="000000"/>
                </a:solidFill>
                <a:effectLst/>
              </a:rPr>
              <a:t>Figure 6: Relationship between total Hg and estimated organic carbon in all freshwater sediment samples (left). Relationship between percent organic carbon and total Hg in the samples below the freshwater PEL (right).</a:t>
            </a:r>
          </a:p>
        </p:txBody>
      </p:sp>
      <p:sp>
        <p:nvSpPr>
          <p:cNvPr id="1039" name="Content Placeholder 13"/>
          <p:cNvSpPr txBox="1">
            <a:spLocks/>
          </p:cNvSpPr>
          <p:nvPr/>
        </p:nvSpPr>
        <p:spPr>
          <a:xfrm>
            <a:off x="308790" y="26984169"/>
            <a:ext cx="13902174" cy="2786765"/>
          </a:xfrm>
          <a:prstGeom prst="rect">
            <a:avLst/>
          </a:prstGeom>
          <a:solidFill>
            <a:schemeClr val="bg1"/>
          </a:solidFill>
          <a:ln>
            <a:solidFill>
              <a:schemeClr val="tx1"/>
            </a:solidFill>
          </a:ln>
        </p:spPr>
        <p:txBody>
          <a:bodyPr vert="horz" lIns="313509" tIns="156754" rIns="78377" bIns="39189" rtlCol="0" anchor="t">
            <a:normAutofit/>
          </a:bodyPr>
          <a:lstStyle>
            <a:lvl1pPr marL="391866" indent="-391866" algn="l" defTabSz="3761915" rtl="0" eaLnBrk="1" latinLnBrk="0" hangingPunct="1">
              <a:lnSpc>
                <a:spcPct val="100000"/>
              </a:lnSpc>
              <a:spcBef>
                <a:spcPts val="1029"/>
              </a:spcBef>
              <a:buClr>
                <a:schemeClr val="accent2"/>
              </a:buClr>
              <a:buFont typeface="Arial" panose="020B0604020202020204" pitchFamily="34" charset="0"/>
              <a:buChar char="•"/>
              <a:defRPr sz="2400" kern="1200" baseline="0">
                <a:solidFill>
                  <a:schemeClr val="tx1"/>
                </a:solidFill>
                <a:latin typeface="+mn-lt"/>
                <a:ea typeface="+mn-ea"/>
                <a:cs typeface="+mn-cs"/>
              </a:defRPr>
            </a:lvl1pPr>
            <a:lvl2pPr marL="940479" indent="-391866" algn="l" defTabSz="3761915" rtl="0" eaLnBrk="1" latinLnBrk="0" hangingPunct="1">
              <a:lnSpc>
                <a:spcPct val="100000"/>
              </a:lnSpc>
              <a:spcBef>
                <a:spcPts val="1029"/>
              </a:spcBef>
              <a:buClr>
                <a:schemeClr val="accent2"/>
              </a:buClr>
              <a:buFont typeface="Arial" panose="020B0604020202020204" pitchFamily="34" charset="0"/>
              <a:buChar char="•"/>
              <a:defRPr sz="2057" kern="1200">
                <a:solidFill>
                  <a:schemeClr val="tx1"/>
                </a:solidFill>
                <a:latin typeface="+mn-lt"/>
                <a:ea typeface="+mn-ea"/>
                <a:cs typeface="+mn-cs"/>
              </a:defRPr>
            </a:lvl2pPr>
            <a:lvl3pPr marL="940479" indent="-391866" algn="l" defTabSz="3761915" rtl="0" eaLnBrk="1" latinLnBrk="0" hangingPunct="1">
              <a:lnSpc>
                <a:spcPct val="100000"/>
              </a:lnSpc>
              <a:spcBef>
                <a:spcPts val="1029"/>
              </a:spcBef>
              <a:buClr>
                <a:schemeClr val="accent2"/>
              </a:buClr>
              <a:buFont typeface="Arial" panose="020B0604020202020204" pitchFamily="34" charset="0"/>
              <a:buChar char="•"/>
              <a:defRPr sz="2057" kern="1200">
                <a:solidFill>
                  <a:schemeClr val="tx1"/>
                </a:solidFill>
                <a:latin typeface="+mn-lt"/>
                <a:ea typeface="+mn-ea"/>
                <a:cs typeface="+mn-cs"/>
              </a:defRPr>
            </a:lvl3pPr>
            <a:lvl4pPr marL="940479" indent="-391866" algn="l" defTabSz="3761915" rtl="0" eaLnBrk="1" latinLnBrk="0" hangingPunct="1">
              <a:lnSpc>
                <a:spcPct val="100000"/>
              </a:lnSpc>
              <a:spcBef>
                <a:spcPts val="1029"/>
              </a:spcBef>
              <a:buClr>
                <a:schemeClr val="accent2"/>
              </a:buClr>
              <a:buFont typeface="Arial" panose="020B0604020202020204" pitchFamily="34" charset="0"/>
              <a:buChar char="•"/>
              <a:defRPr sz="2057" kern="1200">
                <a:solidFill>
                  <a:schemeClr val="tx1"/>
                </a:solidFill>
                <a:latin typeface="+mn-lt"/>
                <a:ea typeface="+mn-ea"/>
                <a:cs typeface="+mn-cs"/>
              </a:defRPr>
            </a:lvl4pPr>
            <a:lvl5pPr marL="940479" indent="-391866" algn="l" defTabSz="3761915" rtl="0" eaLnBrk="1" latinLnBrk="0" hangingPunct="1">
              <a:lnSpc>
                <a:spcPct val="100000"/>
              </a:lnSpc>
              <a:spcBef>
                <a:spcPts val="1029"/>
              </a:spcBef>
              <a:buClr>
                <a:schemeClr val="accent2"/>
              </a:buClr>
              <a:buFont typeface="Arial" panose="020B0604020202020204" pitchFamily="34" charset="0"/>
              <a:buChar char="•"/>
              <a:defRPr sz="2057" kern="1200">
                <a:solidFill>
                  <a:schemeClr val="tx1"/>
                </a:solidFill>
                <a:latin typeface="+mn-lt"/>
                <a:ea typeface="+mn-ea"/>
                <a:cs typeface="+mn-cs"/>
              </a:defRPr>
            </a:lvl5pPr>
            <a:lvl6pPr marL="940479" indent="-391866" algn="l" defTabSz="3761915" rtl="0" eaLnBrk="1" latinLnBrk="0" hangingPunct="1">
              <a:lnSpc>
                <a:spcPct val="100000"/>
              </a:lnSpc>
              <a:spcBef>
                <a:spcPts val="1029"/>
              </a:spcBef>
              <a:buClr>
                <a:schemeClr val="accent2"/>
              </a:buClr>
              <a:buFont typeface="Arial" panose="020B0604020202020204" pitchFamily="34" charset="0"/>
              <a:buChar char="•"/>
              <a:defRPr sz="2057" kern="1200">
                <a:solidFill>
                  <a:schemeClr val="tx1"/>
                </a:solidFill>
                <a:latin typeface="+mn-lt"/>
                <a:ea typeface="+mn-ea"/>
                <a:cs typeface="+mn-cs"/>
              </a:defRPr>
            </a:lvl6pPr>
            <a:lvl7pPr marL="940479" indent="-391866" algn="l" defTabSz="3761915" rtl="0" eaLnBrk="1" latinLnBrk="0" hangingPunct="1">
              <a:lnSpc>
                <a:spcPct val="100000"/>
              </a:lnSpc>
              <a:spcBef>
                <a:spcPts val="1029"/>
              </a:spcBef>
              <a:buClr>
                <a:schemeClr val="accent2"/>
              </a:buClr>
              <a:buFont typeface="Arial" panose="020B0604020202020204" pitchFamily="34" charset="0"/>
              <a:buChar char="•"/>
              <a:defRPr sz="2057" kern="1200">
                <a:solidFill>
                  <a:schemeClr val="tx1"/>
                </a:solidFill>
                <a:latin typeface="+mn-lt"/>
                <a:ea typeface="+mn-ea"/>
                <a:cs typeface="+mn-cs"/>
              </a:defRPr>
            </a:lvl7pPr>
            <a:lvl8pPr marL="940479" indent="-391866" algn="l" defTabSz="3761915" rtl="0" eaLnBrk="1" latinLnBrk="0" hangingPunct="1">
              <a:lnSpc>
                <a:spcPct val="100000"/>
              </a:lnSpc>
              <a:spcBef>
                <a:spcPts val="1029"/>
              </a:spcBef>
              <a:buClr>
                <a:schemeClr val="accent2"/>
              </a:buClr>
              <a:buFont typeface="Arial" panose="020B0604020202020204" pitchFamily="34" charset="0"/>
              <a:buChar char="•"/>
              <a:defRPr sz="2057" kern="1200">
                <a:solidFill>
                  <a:schemeClr val="tx1"/>
                </a:solidFill>
                <a:latin typeface="+mn-lt"/>
                <a:ea typeface="+mn-ea"/>
                <a:cs typeface="+mn-cs"/>
              </a:defRPr>
            </a:lvl8pPr>
            <a:lvl9pPr marL="940479" indent="-391866" algn="l" defTabSz="3761915" rtl="0" eaLnBrk="1" latinLnBrk="0" hangingPunct="1">
              <a:lnSpc>
                <a:spcPct val="100000"/>
              </a:lnSpc>
              <a:spcBef>
                <a:spcPts val="1029"/>
              </a:spcBef>
              <a:buClr>
                <a:schemeClr val="accent2"/>
              </a:buClr>
              <a:buFont typeface="Arial" panose="020B0604020202020204" pitchFamily="34" charset="0"/>
              <a:buChar char="•"/>
              <a:defRPr sz="2057" kern="1200">
                <a:solidFill>
                  <a:schemeClr val="tx1"/>
                </a:solidFill>
                <a:latin typeface="+mn-lt"/>
                <a:ea typeface="+mn-ea"/>
                <a:cs typeface="+mn-cs"/>
              </a:defRPr>
            </a:lvl9pPr>
          </a:lstStyle>
          <a:p>
            <a:pPr>
              <a:buClrTx/>
            </a:pPr>
            <a:r>
              <a:rPr lang="en-US" dirty="0"/>
              <a:t>Samples were processed through freeze drying until all moisture was removed and they had a powder like texture </a:t>
            </a:r>
          </a:p>
          <a:p>
            <a:pPr>
              <a:buClrTx/>
            </a:pPr>
            <a:r>
              <a:rPr lang="en-US" dirty="0"/>
              <a:t>Samples were then analyzed for total mercury with a direct mercury analyzer (Milestone DMA-80).</a:t>
            </a:r>
          </a:p>
          <a:p>
            <a:pPr>
              <a:buClrTx/>
            </a:pPr>
            <a:r>
              <a:rPr lang="en-US" dirty="0"/>
              <a:t>Sample characterization consisted of loss on ignition analysis. Where Mass differences between an original sample and a heated sample provided an assessment of amount of organic matter loss on ignition which is used as a proxy for organic carbon.</a:t>
            </a:r>
          </a:p>
        </p:txBody>
      </p:sp>
      <p:pic>
        <p:nvPicPr>
          <p:cNvPr id="14" name="Picture 13" descr="A river with a dam and trees&#10;&#10;Description automatically generated">
            <a:extLst>
              <a:ext uri="{FF2B5EF4-FFF2-40B4-BE49-F238E27FC236}">
                <a16:creationId xmlns:a16="http://schemas.microsoft.com/office/drawing/2014/main" id="{789A305A-6CDC-CA0F-6C30-8F4F0B38CAB8}"/>
              </a:ext>
            </a:extLst>
          </p:cNvPr>
          <p:cNvPicPr>
            <a:picLocks noChangeAspect="1"/>
          </p:cNvPicPr>
          <p:nvPr/>
        </p:nvPicPr>
        <p:blipFill rotWithShape="1">
          <a:blip r:embed="rId15">
            <a:extLst>
              <a:ext uri="{28A0092B-C50C-407E-A947-70E740481C1C}">
                <a14:useLocalDpi xmlns:a14="http://schemas.microsoft.com/office/drawing/2010/main" val="0"/>
              </a:ext>
            </a:extLst>
          </a:blip>
          <a:srcRect t="24276" b="15000"/>
          <a:stretch/>
        </p:blipFill>
        <p:spPr>
          <a:xfrm>
            <a:off x="9368851" y="22736650"/>
            <a:ext cx="4947914" cy="1569504"/>
          </a:xfrm>
          <a:prstGeom prst="rect">
            <a:avLst/>
          </a:prstGeom>
          <a:solidFill>
            <a:srgbClr val="FFFFFF">
              <a:shade val="85000"/>
            </a:srgbClr>
          </a:solidFill>
          <a:ln w="6350" cap="sq">
            <a:solidFill>
              <a:srgbClr val="0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8" name="TextBox 37">
            <a:extLst>
              <a:ext uri="{FF2B5EF4-FFF2-40B4-BE49-F238E27FC236}">
                <a16:creationId xmlns:a16="http://schemas.microsoft.com/office/drawing/2014/main" id="{75F18F6C-10D3-7F7B-8080-F52F52D6F36B}"/>
              </a:ext>
            </a:extLst>
          </p:cNvPr>
          <p:cNvSpPr txBox="1"/>
          <p:nvPr/>
        </p:nvSpPr>
        <p:spPr>
          <a:xfrm>
            <a:off x="29154046" y="28307126"/>
            <a:ext cx="14354296" cy="4109010"/>
          </a:xfrm>
          <a:prstGeom prst="rect">
            <a:avLst/>
          </a:prstGeom>
          <a:solidFill>
            <a:schemeClr val="bg1"/>
          </a:solidFill>
          <a:ln>
            <a:solidFill>
              <a:schemeClr val="tx1"/>
            </a:solidFill>
          </a:ln>
        </p:spPr>
        <p:txBody>
          <a:bodyPr wrap="square" rtlCol="0">
            <a:spAutoFit/>
          </a:bodyPr>
          <a:lstStyle/>
          <a:p>
            <a:pPr marL="457200" marR="0" indent="-457200">
              <a:lnSpc>
                <a:spcPct val="200000"/>
              </a:lnSpc>
              <a:spcBef>
                <a:spcPts val="0"/>
              </a:spcBef>
              <a:spcAft>
                <a:spcPts val="0"/>
              </a:spcAft>
            </a:pPr>
            <a:r>
              <a:rPr lang="en-US" sz="1100" i="1" kern="0" dirty="0">
                <a:effectLst/>
                <a:latin typeface="Calibri" panose="020F0502020204030204" pitchFamily="34" charset="0"/>
                <a:ea typeface="Times New Roman" panose="02020603050405020304" pitchFamily="18" charset="0"/>
                <a:cs typeface="Times New Roman" panose="02020603050405020304" pitchFamily="18" charset="0"/>
              </a:rPr>
              <a:t>2023 State of Our Estuaries Report</a:t>
            </a:r>
            <a:r>
              <a:rPr lang="en-US" sz="1100" kern="0" dirty="0">
                <a:effectLst/>
                <a:latin typeface="Calibri" panose="020F0502020204030204" pitchFamily="34" charset="0"/>
                <a:ea typeface="Times New Roman" panose="02020603050405020304" pitchFamily="18" charset="0"/>
                <a:cs typeface="Times New Roman" panose="02020603050405020304" pitchFamily="18" charset="0"/>
              </a:rPr>
              <a:t>. (2023). Piscataqua Region Estuaries Partnership. </a:t>
            </a:r>
            <a:r>
              <a:rPr lang="en-US" sz="1100" strike="noStrike" kern="0" dirty="0">
                <a:effectLst/>
                <a:latin typeface="Calibri" panose="020F0502020204030204" pitchFamily="34" charset="0"/>
                <a:ea typeface="Times New Roman" panose="02020603050405020304" pitchFamily="18" charset="0"/>
                <a:cs typeface="Times New Roman" panose="02020603050405020304" pitchFamily="18" charset="0"/>
              </a:rPr>
              <a:t>https://www.stateofourestuaries.org/wp-content/uploads/2023/05/SOOE-2023-Digital.pdf</a:t>
            </a:r>
            <a:endParaRPr lang="en-US" sz="1100"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457200" marR="0" indent="-457200">
              <a:lnSpc>
                <a:spcPct val="200000"/>
              </a:lnSpc>
              <a:spcBef>
                <a:spcPts val="0"/>
              </a:spcBef>
              <a:spcAft>
                <a:spcPts val="0"/>
              </a:spcAft>
            </a:pPr>
            <a:r>
              <a:rPr lang="en-US" sz="1100" kern="0" dirty="0">
                <a:effectLst/>
                <a:latin typeface="Calibri" panose="020F0502020204030204" pitchFamily="34" charset="0"/>
                <a:ea typeface="Times New Roman" panose="02020603050405020304" pitchFamily="18" charset="0"/>
                <a:cs typeface="Times New Roman" panose="02020603050405020304" pitchFamily="18" charset="0"/>
              </a:rPr>
              <a:t>Anatone, K., Baumann, Z., Mason, R. P., Hansen, G., &amp; Chernoff, B. (2020). Century-old mercury pollution: Evaluating the impacts on local fish from the eastern United States. </a:t>
            </a:r>
            <a:r>
              <a:rPr lang="en-US" sz="1100" i="1" kern="0" dirty="0">
                <a:effectLst/>
                <a:latin typeface="Calibri" panose="020F0502020204030204" pitchFamily="34" charset="0"/>
                <a:ea typeface="Times New Roman" panose="02020603050405020304" pitchFamily="18" charset="0"/>
                <a:cs typeface="Times New Roman" panose="02020603050405020304" pitchFamily="18" charset="0"/>
              </a:rPr>
              <a:t>Chemosphere</a:t>
            </a:r>
            <a:r>
              <a:rPr lang="en-US" sz="1100" kern="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100" i="1" kern="0" dirty="0">
                <a:effectLst/>
                <a:latin typeface="Calibri" panose="020F0502020204030204" pitchFamily="34" charset="0"/>
                <a:ea typeface="Times New Roman" panose="02020603050405020304" pitchFamily="18" charset="0"/>
                <a:cs typeface="Times New Roman" panose="02020603050405020304" pitchFamily="18" charset="0"/>
              </a:rPr>
              <a:t>259</a:t>
            </a:r>
            <a:r>
              <a:rPr lang="en-US" sz="1100" kern="0" dirty="0">
                <a:effectLst/>
                <a:latin typeface="Calibri" panose="020F0502020204030204" pitchFamily="34" charset="0"/>
                <a:ea typeface="Times New Roman" panose="02020603050405020304" pitchFamily="18" charset="0"/>
                <a:cs typeface="Times New Roman" panose="02020603050405020304" pitchFamily="18" charset="0"/>
              </a:rPr>
              <a:t>, 127484. </a:t>
            </a:r>
            <a:r>
              <a:rPr lang="en-US" sz="1100" strike="noStrike" kern="0" dirty="0">
                <a:effectLst/>
                <a:latin typeface="Calibri" panose="020F0502020204030204" pitchFamily="34" charset="0"/>
                <a:ea typeface="Times New Roman" panose="02020603050405020304" pitchFamily="18" charset="0"/>
                <a:cs typeface="Times New Roman" panose="02020603050405020304" pitchFamily="18" charset="0"/>
              </a:rPr>
              <a:t>https://doi.org/10.1016/j.chemosphere.2020.127484</a:t>
            </a:r>
            <a:endParaRPr lang="en-US" sz="1100"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457200" marR="0" indent="-457200">
              <a:lnSpc>
                <a:spcPct val="200000"/>
              </a:lnSpc>
              <a:spcBef>
                <a:spcPts val="0"/>
              </a:spcBef>
              <a:spcAft>
                <a:spcPts val="0"/>
              </a:spcAft>
            </a:pPr>
            <a:r>
              <a:rPr lang="en-US" sz="1100" kern="0" dirty="0">
                <a:effectLst/>
                <a:latin typeface="Calibri" panose="020F0502020204030204" pitchFamily="34" charset="0"/>
                <a:ea typeface="Times New Roman" panose="02020603050405020304" pitchFamily="18" charset="0"/>
                <a:cs typeface="Times New Roman" panose="02020603050405020304" pitchFamily="18" charset="0"/>
              </a:rPr>
              <a:t>Dandurant, K. (2022, March 8). </a:t>
            </a:r>
            <a:r>
              <a:rPr lang="en-US" sz="1100" i="1" kern="0" dirty="0">
                <a:effectLst/>
                <a:latin typeface="Calibri" panose="020F0502020204030204" pitchFamily="34" charset="0"/>
                <a:ea typeface="Times New Roman" panose="02020603050405020304" pitchFamily="18" charset="0"/>
                <a:cs typeface="Times New Roman" panose="02020603050405020304" pitchFamily="18" charset="0"/>
              </a:rPr>
              <a:t>Durham votes to remove Mill Pond dam with 74% of vote and large turnout</a:t>
            </a:r>
            <a:r>
              <a:rPr lang="en-US" sz="1100" kern="0" dirty="0">
                <a:effectLst/>
                <a:latin typeface="Calibri" panose="020F0502020204030204" pitchFamily="34" charset="0"/>
                <a:ea typeface="Times New Roman" panose="02020603050405020304" pitchFamily="18" charset="0"/>
                <a:cs typeface="Times New Roman" panose="02020603050405020304" pitchFamily="18" charset="0"/>
              </a:rPr>
              <a:t>. Portsmouth Herald. </a:t>
            </a:r>
            <a:r>
              <a:rPr lang="en-US" sz="1100" strike="noStrike" kern="0" dirty="0">
                <a:effectLst/>
                <a:latin typeface="Calibri" panose="020F0502020204030204" pitchFamily="34" charset="0"/>
                <a:ea typeface="Times New Roman" panose="02020603050405020304" pitchFamily="18" charset="0"/>
                <a:cs typeface="Times New Roman" panose="02020603050405020304" pitchFamily="18" charset="0"/>
              </a:rPr>
              <a:t>https://www.seacoastonline.com/story/news/local/2022/03/08/durham-nh-mill-pond-dam-vote-remove-oyster-river-school-board/9413482002/</a:t>
            </a:r>
            <a:endParaRPr lang="en-US" sz="1100"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457200" marR="0" indent="-457200">
              <a:lnSpc>
                <a:spcPct val="200000"/>
              </a:lnSpc>
              <a:spcBef>
                <a:spcPts val="0"/>
              </a:spcBef>
              <a:spcAft>
                <a:spcPts val="0"/>
              </a:spcAft>
            </a:pPr>
            <a:r>
              <a:rPr lang="en-US" sz="1100" kern="0" dirty="0">
                <a:effectLst/>
                <a:latin typeface="Calibri" panose="020F0502020204030204" pitchFamily="34" charset="0"/>
                <a:ea typeface="Times New Roman" panose="02020603050405020304" pitchFamily="18" charset="0"/>
                <a:cs typeface="Times New Roman" panose="02020603050405020304" pitchFamily="18" charset="0"/>
              </a:rPr>
              <a:t>Driscoll, C. T., Mason, R. P., Chan, H. M., Jacob, D. J., &amp; Pirrone, N. (2013). Mercury as a Global Pollutant: Sources, Pathways, and Effects. </a:t>
            </a:r>
            <a:r>
              <a:rPr lang="en-US" sz="1100" i="1" kern="0" dirty="0">
                <a:effectLst/>
                <a:latin typeface="Calibri" panose="020F0502020204030204" pitchFamily="34" charset="0"/>
                <a:ea typeface="Times New Roman" panose="02020603050405020304" pitchFamily="18" charset="0"/>
                <a:cs typeface="Times New Roman" panose="02020603050405020304" pitchFamily="18" charset="0"/>
              </a:rPr>
              <a:t>Environmental Science &amp; Technology</a:t>
            </a:r>
            <a:r>
              <a:rPr lang="en-US" sz="1100" kern="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100" i="1" kern="0" dirty="0">
                <a:effectLst/>
                <a:latin typeface="Calibri" panose="020F0502020204030204" pitchFamily="34" charset="0"/>
                <a:ea typeface="Times New Roman" panose="02020603050405020304" pitchFamily="18" charset="0"/>
                <a:cs typeface="Times New Roman" panose="02020603050405020304" pitchFamily="18" charset="0"/>
              </a:rPr>
              <a:t>47</a:t>
            </a:r>
            <a:r>
              <a:rPr lang="en-US" sz="1100" kern="0" dirty="0">
                <a:effectLst/>
                <a:latin typeface="Calibri" panose="020F0502020204030204" pitchFamily="34" charset="0"/>
                <a:ea typeface="Times New Roman" panose="02020603050405020304" pitchFamily="18" charset="0"/>
                <a:cs typeface="Times New Roman" panose="02020603050405020304" pitchFamily="18" charset="0"/>
              </a:rPr>
              <a:t>(10), 4967–4983. </a:t>
            </a:r>
            <a:r>
              <a:rPr lang="en-US" sz="1100" strike="noStrike" kern="0" dirty="0">
                <a:effectLst/>
                <a:latin typeface="Calibri" panose="020F0502020204030204" pitchFamily="34" charset="0"/>
                <a:ea typeface="Times New Roman" panose="02020603050405020304" pitchFamily="18" charset="0"/>
                <a:cs typeface="Times New Roman" panose="02020603050405020304" pitchFamily="18" charset="0"/>
              </a:rPr>
              <a:t>https://doi.org/10.1021/es305071v</a:t>
            </a:r>
          </a:p>
          <a:p>
            <a:pPr marL="457200" marR="0" indent="-457200">
              <a:lnSpc>
                <a:spcPct val="200000"/>
              </a:lnSpc>
              <a:spcBef>
                <a:spcPts val="0"/>
              </a:spcBef>
              <a:spcAft>
                <a:spcPts val="0"/>
              </a:spcAft>
            </a:pPr>
            <a:r>
              <a:rPr lang="en-US" sz="1100" kern="100" dirty="0">
                <a:effectLst/>
                <a:latin typeface="Aptos" panose="020B0004020202020204" pitchFamily="34" charset="0"/>
                <a:ea typeface="Times New Roman" panose="02020603050405020304" pitchFamily="18" charset="0"/>
                <a:cs typeface="Times New Roman" panose="02020603050405020304" pitchFamily="18" charset="0"/>
              </a:rPr>
              <a:t>Foley, M. M., Bellmore, J. R., O’Connor, J. E., Duda, J. J., East, A. E., Grant, G. E., Anderson, C. W., Bountry, J. A., Collins, M. J., Connolly, P. J., Craig, L. S., Evans, J. E., Greene, S. L., Magilligan, F. J., Magirl, C. S., Major, J. J., Pess, G. R., Randle, T. J., Shafroth, P. B., &amp; Torgersen, C. E. (2017). Dam removal: Listening in. Water Resources Research, 53(7), 5229–5246. https://doi.org/10.1002/2017wr020457</a:t>
            </a:r>
          </a:p>
          <a:p>
            <a:pPr marL="457200" marR="0" indent="-457200">
              <a:lnSpc>
                <a:spcPct val="200000"/>
              </a:lnSpc>
              <a:spcBef>
                <a:spcPts val="0"/>
              </a:spcBef>
              <a:spcAft>
                <a:spcPts val="0"/>
              </a:spcAft>
            </a:pPr>
            <a:r>
              <a:rPr lang="en-US" sz="1100" kern="0" dirty="0">
                <a:effectLst/>
                <a:latin typeface="Calibri" panose="020F0502020204030204" pitchFamily="34" charset="0"/>
                <a:ea typeface="Times New Roman" panose="02020603050405020304" pitchFamily="18" charset="0"/>
                <a:cs typeface="Times New Roman" panose="02020603050405020304" pitchFamily="18" charset="0"/>
              </a:rPr>
              <a:t>Miller, H. (2020). </a:t>
            </a:r>
            <a:r>
              <a:rPr lang="en-US" sz="1100" i="1" kern="0" dirty="0">
                <a:effectLst/>
                <a:latin typeface="Calibri" panose="020F0502020204030204" pitchFamily="34" charset="0"/>
                <a:ea typeface="Times New Roman" panose="02020603050405020304" pitchFamily="18" charset="0"/>
                <a:cs typeface="Times New Roman" panose="02020603050405020304" pitchFamily="18" charset="0"/>
              </a:rPr>
              <a:t>Contributing to the Field of Dam Removal Science: Analyzing Sediment Characteristics in Mill Pond and Sawyer Mill</a:t>
            </a:r>
            <a:r>
              <a:rPr lang="en-US" sz="1100" kern="0" dirty="0">
                <a:effectLst/>
                <a:latin typeface="Calibri" panose="020F0502020204030204" pitchFamily="34" charset="0"/>
                <a:ea typeface="Times New Roman" panose="02020603050405020304" pitchFamily="18" charset="0"/>
                <a:cs typeface="Times New Roman" panose="02020603050405020304" pitchFamily="18" charset="0"/>
              </a:rPr>
              <a:t>. Inquiry Journal. </a:t>
            </a:r>
            <a:r>
              <a:rPr lang="en-US" sz="1100" strike="noStrike" kern="0" dirty="0">
                <a:effectLst/>
                <a:latin typeface="Calibri" panose="020F0502020204030204" pitchFamily="34" charset="0"/>
                <a:ea typeface="Times New Roman" panose="02020603050405020304" pitchFamily="18" charset="0"/>
                <a:cs typeface="Times New Roman" panose="02020603050405020304" pitchFamily="18" charset="0"/>
              </a:rPr>
              <a:t>https://www.unh.edu/inquiryjournal/blog/2020/04/contributing-field-dam-removal-science-analyzing-sediment-characteristics-mill-pond-sawyer-mill</a:t>
            </a:r>
            <a:endParaRPr lang="en-US" sz="1100"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457200" marR="0" indent="-457200">
              <a:lnSpc>
                <a:spcPct val="200000"/>
              </a:lnSpc>
              <a:spcBef>
                <a:spcPts val="0"/>
              </a:spcBef>
              <a:spcAft>
                <a:spcPts val="0"/>
              </a:spcAft>
            </a:pPr>
            <a:r>
              <a:rPr lang="en-US" sz="1100" kern="0" dirty="0">
                <a:effectLst/>
                <a:latin typeface="Calibri" panose="020F0502020204030204" pitchFamily="34" charset="0"/>
                <a:ea typeface="Times New Roman" panose="02020603050405020304" pitchFamily="18" charset="0"/>
                <a:cs typeface="Times New Roman" panose="02020603050405020304" pitchFamily="18" charset="0"/>
              </a:rPr>
              <a:t>Seelen, E. A., Chen, C. Y., Balcom, P. H., Buckman, K. L., Taylor, V. F., &amp; Mason, R. P. (2021). Historic contamination alters mercury sources and cycling in temperate estuaries relative to uncontaminated sites. </a:t>
            </a:r>
            <a:r>
              <a:rPr lang="en-US" sz="1100" i="1" kern="0" dirty="0">
                <a:effectLst/>
                <a:latin typeface="Calibri" panose="020F0502020204030204" pitchFamily="34" charset="0"/>
                <a:ea typeface="Times New Roman" panose="02020603050405020304" pitchFamily="18" charset="0"/>
                <a:cs typeface="Times New Roman" panose="02020603050405020304" pitchFamily="18" charset="0"/>
              </a:rPr>
              <a:t>Water Research</a:t>
            </a:r>
            <a:r>
              <a:rPr lang="en-US" sz="1100" kern="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100" i="1" kern="0" dirty="0">
                <a:effectLst/>
                <a:latin typeface="Calibri" panose="020F0502020204030204" pitchFamily="34" charset="0"/>
                <a:ea typeface="Times New Roman" panose="02020603050405020304" pitchFamily="18" charset="0"/>
                <a:cs typeface="Times New Roman" panose="02020603050405020304" pitchFamily="18" charset="0"/>
              </a:rPr>
              <a:t>190</a:t>
            </a:r>
            <a:r>
              <a:rPr lang="en-US" sz="1100" kern="0" dirty="0">
                <a:effectLst/>
                <a:latin typeface="Calibri" panose="020F0502020204030204" pitchFamily="34" charset="0"/>
                <a:ea typeface="Times New Roman" panose="02020603050405020304" pitchFamily="18" charset="0"/>
                <a:cs typeface="Times New Roman" panose="02020603050405020304" pitchFamily="18" charset="0"/>
              </a:rPr>
              <a:t>, 116684–116684. </a:t>
            </a:r>
            <a:r>
              <a:rPr lang="en-US" sz="1100" strike="noStrike" kern="0" dirty="0">
                <a:effectLst/>
                <a:latin typeface="Calibri" panose="020F0502020204030204" pitchFamily="34" charset="0"/>
                <a:ea typeface="Times New Roman" panose="02020603050405020304" pitchFamily="18" charset="0"/>
                <a:cs typeface="Times New Roman" panose="02020603050405020304" pitchFamily="18" charset="0"/>
              </a:rPr>
              <a:t>https://doi.org/10.1016/j.watres.2020.116684</a:t>
            </a:r>
            <a:endParaRPr lang="en-US" sz="11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08350287-AB2F-A048-F1B8-C8315BC652FA}"/>
              </a:ext>
            </a:extLst>
          </p:cNvPr>
          <p:cNvSpPr txBox="1"/>
          <p:nvPr/>
        </p:nvSpPr>
        <p:spPr>
          <a:xfrm>
            <a:off x="17115660" y="27796874"/>
            <a:ext cx="1066800" cy="461665"/>
          </a:xfrm>
          <a:prstGeom prst="rect">
            <a:avLst/>
          </a:prstGeom>
          <a:noFill/>
        </p:spPr>
        <p:txBody>
          <a:bodyPr wrap="square" rtlCol="0">
            <a:spAutoFit/>
          </a:bodyPr>
          <a:lstStyle/>
          <a:p>
            <a:r>
              <a:rPr lang="en-US" sz="2400" dirty="0"/>
              <a:t>&lt; ISQG</a:t>
            </a:r>
          </a:p>
        </p:txBody>
      </p:sp>
      <p:pic>
        <p:nvPicPr>
          <p:cNvPr id="49" name="Picture 48">
            <a:extLst>
              <a:ext uri="{FF2B5EF4-FFF2-40B4-BE49-F238E27FC236}">
                <a16:creationId xmlns:a16="http://schemas.microsoft.com/office/drawing/2014/main" id="{DA0A7C68-28BE-7EFD-C43A-02CF8277F04A}"/>
              </a:ext>
            </a:extLst>
          </p:cNvPr>
          <p:cNvPicPr>
            <a:picLocks noChangeAspect="1"/>
          </p:cNvPicPr>
          <p:nvPr/>
        </p:nvPicPr>
        <p:blipFill rotWithShape="1">
          <a:blip r:embed="rId16"/>
          <a:srcRect l="8037" t="7295" r="1557" b="1172"/>
          <a:stretch/>
        </p:blipFill>
        <p:spPr>
          <a:xfrm>
            <a:off x="20113550" y="28254651"/>
            <a:ext cx="8516323" cy="3588053"/>
          </a:xfrm>
          <a:prstGeom prst="rect">
            <a:avLst/>
          </a:prstGeom>
        </p:spPr>
      </p:pic>
      <p:sp>
        <p:nvSpPr>
          <p:cNvPr id="12" name="TextBox 11">
            <a:extLst>
              <a:ext uri="{FF2B5EF4-FFF2-40B4-BE49-F238E27FC236}">
                <a16:creationId xmlns:a16="http://schemas.microsoft.com/office/drawing/2014/main" id="{4FF469C9-1E0B-FAE0-9873-FE5D867E015B}"/>
              </a:ext>
            </a:extLst>
          </p:cNvPr>
          <p:cNvSpPr txBox="1"/>
          <p:nvPr/>
        </p:nvSpPr>
        <p:spPr>
          <a:xfrm>
            <a:off x="20237416" y="29770934"/>
            <a:ext cx="1066800" cy="461665"/>
          </a:xfrm>
          <a:prstGeom prst="rect">
            <a:avLst/>
          </a:prstGeom>
          <a:noFill/>
        </p:spPr>
        <p:txBody>
          <a:bodyPr wrap="square" rtlCol="0">
            <a:spAutoFit/>
          </a:bodyPr>
          <a:lstStyle/>
          <a:p>
            <a:r>
              <a:rPr lang="en-US" sz="2400" dirty="0"/>
              <a:t>&lt; ISQG</a:t>
            </a:r>
          </a:p>
        </p:txBody>
      </p:sp>
      <p:cxnSp>
        <p:nvCxnSpPr>
          <p:cNvPr id="16" name="Straight Connector 15">
            <a:extLst>
              <a:ext uri="{FF2B5EF4-FFF2-40B4-BE49-F238E27FC236}">
                <a16:creationId xmlns:a16="http://schemas.microsoft.com/office/drawing/2014/main" id="{339C3BB7-E925-626F-23B2-83AFD621AC78}"/>
              </a:ext>
            </a:extLst>
          </p:cNvPr>
          <p:cNvCxnSpPr>
            <a:cxnSpLocks/>
          </p:cNvCxnSpPr>
          <p:nvPr/>
        </p:nvCxnSpPr>
        <p:spPr>
          <a:xfrm flipH="1" flipV="1">
            <a:off x="2476500" y="22140240"/>
            <a:ext cx="38100" cy="7206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3B599D3A-46AD-C0A1-B872-E7B592B205A4}"/>
              </a:ext>
            </a:extLst>
          </p:cNvPr>
          <p:cNvSpPr/>
          <p:nvPr/>
        </p:nvSpPr>
        <p:spPr>
          <a:xfrm>
            <a:off x="2524947" y="22211483"/>
            <a:ext cx="446899" cy="120407"/>
          </a:xfrm>
          <a:prstGeom prst="roundRect">
            <a:avLst/>
          </a:prstGeom>
          <a:solidFill>
            <a:schemeClr val="tx1">
              <a:lumMod val="25000"/>
              <a:lumOff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6000" dirty="0"/>
          </a:p>
        </p:txBody>
      </p:sp>
      <p:sp>
        <p:nvSpPr>
          <p:cNvPr id="31" name="TextBox 30">
            <a:extLst>
              <a:ext uri="{FF2B5EF4-FFF2-40B4-BE49-F238E27FC236}">
                <a16:creationId xmlns:a16="http://schemas.microsoft.com/office/drawing/2014/main" id="{2331A509-3CBB-E326-8BDB-72108F843620}"/>
              </a:ext>
            </a:extLst>
          </p:cNvPr>
          <p:cNvSpPr txBox="1"/>
          <p:nvPr/>
        </p:nvSpPr>
        <p:spPr>
          <a:xfrm>
            <a:off x="2468880" y="22187047"/>
            <a:ext cx="952500" cy="1692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500" dirty="0"/>
              <a:t>Mill Pond Dam  </a:t>
            </a:r>
          </a:p>
        </p:txBody>
      </p:sp>
    </p:spTree>
    <p:extLst>
      <p:ext uri="{BB962C8B-B14F-4D97-AF65-F5344CB8AC3E}">
        <p14:creationId xmlns:p14="http://schemas.microsoft.com/office/powerpoint/2010/main" val="931198942"/>
      </p:ext>
    </p:extLst>
  </p:cSld>
  <p:clrMapOvr>
    <a:masterClrMapping/>
  </p:clrMapOvr>
</p:sld>
</file>

<file path=ppt/theme/theme1.xml><?xml version="1.0" encoding="utf-8"?>
<a:theme xmlns:a="http://schemas.openxmlformats.org/drawingml/2006/main" name="Medical Poster">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4C5A6A"/>
      </a:hlink>
      <a:folHlink>
        <a:srgbClr val="808DA0"/>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noFill/>
        </a:ln>
      </a:spPr>
      <a:bodyPr rtlCol="0" anchor="ctr"/>
      <a:lstStyle>
        <a:defPPr algn="ctr">
          <a:defRPr sz="6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6000" dirty="0" err="1" smtClean="0"/>
        </a:defPPr>
      </a:lstStyle>
    </a:txDef>
  </a:objectDefaults>
  <a:extraClrSchemeLst/>
  <a:extLst>
    <a:ext uri="{05A4C25C-085E-4340-85A3-A5531E510DB2}">
      <thm15:themeFamily xmlns:thm15="http://schemas.microsoft.com/office/thememl/2012/main" name="Presentation1" id="{55A68E73-61CB-4542-8C48-DCBB2482A3D5}" vid="{6A3CA63D-1E3C-4681-8668-89277FEB3FEB}"/>
    </a:ext>
  </a:extLst>
</a:theme>
</file>

<file path=ppt/theme/theme2.xml><?xml version="1.0" encoding="utf-8"?>
<a:theme xmlns:a="http://schemas.openxmlformats.org/drawingml/2006/main" name="Office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4C5A6A"/>
      </a:hlink>
      <a:folHlink>
        <a:srgbClr val="808DA0"/>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4C5A6A"/>
      </a:hlink>
      <a:folHlink>
        <a:srgbClr val="808DA0"/>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bd03311e-4d64-4c49-a4d4-384a097516f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372AD4B778B2346BEDA9FF08B06CE3B" ma:contentTypeVersion="13" ma:contentTypeDescription="Create a new document." ma:contentTypeScope="" ma:versionID="89a0f527cdf5cb082b657a384debb1bd">
  <xsd:schema xmlns:xsd="http://www.w3.org/2001/XMLSchema" xmlns:xs="http://www.w3.org/2001/XMLSchema" xmlns:p="http://schemas.microsoft.com/office/2006/metadata/properties" xmlns:ns3="bd03311e-4d64-4c49-a4d4-384a097516f1" xmlns:ns4="7a6b017f-5ee2-4d23-87ae-99148073de9a" targetNamespace="http://schemas.microsoft.com/office/2006/metadata/properties" ma:root="true" ma:fieldsID="e8d02a4f7129e875d9b91ae09b413087" ns3:_="" ns4:_="">
    <xsd:import namespace="bd03311e-4d64-4c49-a4d4-384a097516f1"/>
    <xsd:import namespace="7a6b017f-5ee2-4d23-87ae-99148073de9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OCR"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03311e-4d64-4c49-a4d4-384a097516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6b017f-5ee2-4d23-87ae-99148073de9a"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2FEA02F-E8B4-4F30-AF95-440C808FFC01}">
  <ds:schemaRefs>
    <ds:schemaRef ds:uri="http://purl.org/dc/terms/"/>
    <ds:schemaRef ds:uri="http://purl.org/dc/dcmitype/"/>
    <ds:schemaRef ds:uri="bd03311e-4d64-4c49-a4d4-384a097516f1"/>
    <ds:schemaRef ds:uri="http://purl.org/dc/elements/1.1/"/>
    <ds:schemaRef ds:uri="http://schemas.microsoft.com/office/2006/documentManagement/types"/>
    <ds:schemaRef ds:uri="http://schemas.microsoft.com/office/infopath/2007/PartnerControls"/>
    <ds:schemaRef ds:uri="http://schemas.microsoft.com/office/2006/metadata/properties"/>
    <ds:schemaRef ds:uri="http://schemas.openxmlformats.org/package/2006/metadata/core-properties"/>
    <ds:schemaRef ds:uri="7a6b017f-5ee2-4d23-87ae-99148073de9a"/>
    <ds:schemaRef ds:uri="http://www.w3.org/XML/1998/namespace"/>
  </ds:schemaRefs>
</ds:datastoreItem>
</file>

<file path=customXml/itemProps2.xml><?xml version="1.0" encoding="utf-8"?>
<ds:datastoreItem xmlns:ds="http://schemas.openxmlformats.org/officeDocument/2006/customXml" ds:itemID="{E408ED5B-1C75-4F57-9209-E311A824D2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03311e-4d64-4c49-a4d4-384a097516f1"/>
    <ds:schemaRef ds:uri="7a6b017f-5ee2-4d23-87ae-99148073de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E4CCF0C-A7FF-4984-8D79-3E38C690805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Poster (blue and brown design)</Template>
  <TotalTime>0</TotalTime>
  <Words>1551</Words>
  <Application>Microsoft Office PowerPoint</Application>
  <PresentationFormat>Custom</PresentationFormat>
  <Paragraphs>57</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Arial</vt:lpstr>
      <vt:lpstr>Calibri</vt:lpstr>
      <vt:lpstr>Cambria</vt:lpstr>
      <vt:lpstr>Times New Roman</vt:lpstr>
      <vt:lpstr>Medical Poster</vt:lpstr>
      <vt:lpstr>Sediment Mercury Above and Below the Head of Tide Mill Pond Dam in Durham NH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Sediment Mercury Above and Below the Mill Pond Dam in Durham NH</dc:title>
  <dc:creator/>
  <cp:lastModifiedBy/>
  <cp:revision>1</cp:revision>
  <dcterms:created xsi:type="dcterms:W3CDTF">2015-04-29T17:08:18Z</dcterms:created>
  <dcterms:modified xsi:type="dcterms:W3CDTF">2024-04-18T20:11:24Z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TC040015519991</vt:lpwstr>
  </property>
  <property fmtid="{D5CDD505-2E9C-101B-9397-08002B2CF9AE}" pid="3" name="ContentTypeId">
    <vt:lpwstr>0x010100C372AD4B778B2346BEDA9FF08B06CE3B</vt:lpwstr>
  </property>
</Properties>
</file>