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59"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7A5"/>
    <a:srgbClr val="59A6D4"/>
    <a:srgbClr val="29729F"/>
    <a:srgbClr val="0044BB"/>
    <a:srgbClr val="000000"/>
    <a:srgbClr val="003591"/>
    <a:srgbClr val="2E0957"/>
    <a:srgbClr val="002060"/>
    <a:srgbClr val="FFC9C9"/>
    <a:srgbClr val="DEC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5C23AE-F70D-1241-93B9-009D2642835A}" v="86" dt="2024-04-19T23:36:56.3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1"/>
    <p:restoredTop sz="94694"/>
  </p:normalViewPr>
  <p:slideViewPr>
    <p:cSldViewPr snapToGrid="0">
      <p:cViewPr>
        <p:scale>
          <a:sx n="38" d="100"/>
          <a:sy n="38" d="100"/>
        </p:scale>
        <p:origin x="144" y="144"/>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non Laine" userId="98f5b726-987a-4748-9a99-0db03422ac50" providerId="ADAL" clId="{885C23AE-F70D-1241-93B9-009D2642835A}"/>
    <pc:docChg chg="undo redo custSel delSld modSld">
      <pc:chgData name="Shannon Laine" userId="98f5b726-987a-4748-9a99-0db03422ac50" providerId="ADAL" clId="{885C23AE-F70D-1241-93B9-009D2642835A}" dt="2024-04-19T23:40:19.389" v="6777" actId="2696"/>
      <pc:docMkLst>
        <pc:docMk/>
      </pc:docMkLst>
      <pc:sldChg chg="addSp delSp modSp mod">
        <pc:chgData name="Shannon Laine" userId="98f5b726-987a-4748-9a99-0db03422ac50" providerId="ADAL" clId="{885C23AE-F70D-1241-93B9-009D2642835A}" dt="2024-04-19T23:40:02.333" v="6776" actId="1076"/>
        <pc:sldMkLst>
          <pc:docMk/>
          <pc:sldMk cId="246240937" sldId="259"/>
        </pc:sldMkLst>
        <pc:spChg chg="add del mod">
          <ac:chgData name="Shannon Laine" userId="98f5b726-987a-4748-9a99-0db03422ac50" providerId="ADAL" clId="{885C23AE-F70D-1241-93B9-009D2642835A}" dt="2024-03-12T18:26:44.971" v="4"/>
          <ac:spMkLst>
            <pc:docMk/>
            <pc:sldMk cId="246240937" sldId="259"/>
            <ac:spMk id="2" creationId="{2C1574C2-0C7F-B815-D633-E0218B2C9E7E}"/>
          </ac:spMkLst>
        </pc:spChg>
        <pc:spChg chg="add del mod">
          <ac:chgData name="Shannon Laine" userId="98f5b726-987a-4748-9a99-0db03422ac50" providerId="ADAL" clId="{885C23AE-F70D-1241-93B9-009D2642835A}" dt="2024-03-15T12:57:42.625" v="5994" actId="478"/>
          <ac:spMkLst>
            <pc:docMk/>
            <pc:sldMk cId="246240937" sldId="259"/>
            <ac:spMk id="2" creationId="{797A272A-6A06-1AD0-9319-2862CB0A1E40}"/>
          </ac:spMkLst>
        </pc:spChg>
        <pc:spChg chg="add del mod">
          <ac:chgData name="Shannon Laine" userId="98f5b726-987a-4748-9a99-0db03422ac50" providerId="ADAL" clId="{885C23AE-F70D-1241-93B9-009D2642835A}" dt="2024-04-08T01:19:11.636" v="6083" actId="478"/>
          <ac:spMkLst>
            <pc:docMk/>
            <pc:sldMk cId="246240937" sldId="259"/>
            <ac:spMk id="3" creationId="{6DE56DB8-B4CA-7055-3462-7593D8FC98CC}"/>
          </ac:spMkLst>
        </pc:spChg>
        <pc:spChg chg="del">
          <ac:chgData name="Shannon Laine" userId="98f5b726-987a-4748-9a99-0db03422ac50" providerId="ADAL" clId="{885C23AE-F70D-1241-93B9-009D2642835A}" dt="2024-03-12T18:57:37.298" v="1850" actId="478"/>
          <ac:spMkLst>
            <pc:docMk/>
            <pc:sldMk cId="246240937" sldId="259"/>
            <ac:spMk id="3" creationId="{C92C0A09-AD81-561D-6343-67BB4E316571}"/>
          </ac:spMkLst>
        </pc:spChg>
        <pc:spChg chg="add del mod">
          <ac:chgData name="Shannon Laine" userId="98f5b726-987a-4748-9a99-0db03422ac50" providerId="ADAL" clId="{885C23AE-F70D-1241-93B9-009D2642835A}" dt="2024-04-19T23:35:54.155" v="6618" actId="478"/>
          <ac:spMkLst>
            <pc:docMk/>
            <pc:sldMk cId="246240937" sldId="259"/>
            <ac:spMk id="3" creationId="{D2696303-254C-9144-9631-55D7B7BA22AA}"/>
          </ac:spMkLst>
        </pc:spChg>
        <pc:spChg chg="add del mod">
          <ac:chgData name="Shannon Laine" userId="98f5b726-987a-4748-9a99-0db03422ac50" providerId="ADAL" clId="{885C23AE-F70D-1241-93B9-009D2642835A}" dt="2024-03-13T16:17:56.124" v="4058" actId="478"/>
          <ac:spMkLst>
            <pc:docMk/>
            <pc:sldMk cId="246240937" sldId="259"/>
            <ac:spMk id="3" creationId="{F76A8DAA-6939-BBB4-6E50-F96A68CB1F2D}"/>
          </ac:spMkLst>
        </pc:spChg>
        <pc:spChg chg="add del mod">
          <ac:chgData name="Shannon Laine" userId="98f5b726-987a-4748-9a99-0db03422ac50" providerId="ADAL" clId="{885C23AE-F70D-1241-93B9-009D2642835A}" dt="2024-03-12T18:27:16.306" v="7"/>
          <ac:spMkLst>
            <pc:docMk/>
            <pc:sldMk cId="246240937" sldId="259"/>
            <ac:spMk id="4" creationId="{E43A4E55-7904-4B4A-5FF4-9E947AE1E43C}"/>
          </ac:spMkLst>
        </pc:spChg>
        <pc:spChg chg="add del mod">
          <ac:chgData name="Shannon Laine" userId="98f5b726-987a-4748-9a99-0db03422ac50" providerId="ADAL" clId="{885C23AE-F70D-1241-93B9-009D2642835A}" dt="2024-04-08T01:21:20.042" v="6163" actId="478"/>
          <ac:spMkLst>
            <pc:docMk/>
            <pc:sldMk cId="246240937" sldId="259"/>
            <ac:spMk id="5" creationId="{93D6E0DD-DD8C-AE43-DB38-6874D3F4776F}"/>
          </ac:spMkLst>
        </pc:spChg>
        <pc:spChg chg="del">
          <ac:chgData name="Shannon Laine" userId="98f5b726-987a-4748-9a99-0db03422ac50" providerId="ADAL" clId="{885C23AE-F70D-1241-93B9-009D2642835A}" dt="2024-03-12T18:27:23.304" v="8" actId="931"/>
          <ac:spMkLst>
            <pc:docMk/>
            <pc:sldMk cId="246240937" sldId="259"/>
            <ac:spMk id="5" creationId="{B8ECE8AE-EA2A-ABB4-7C11-2A7001D7DB34}"/>
          </ac:spMkLst>
        </pc:spChg>
        <pc:spChg chg="add mod">
          <ac:chgData name="Shannon Laine" userId="98f5b726-987a-4748-9a99-0db03422ac50" providerId="ADAL" clId="{885C23AE-F70D-1241-93B9-009D2642835A}" dt="2024-03-13T16:27:38.953" v="5722" actId="767"/>
          <ac:spMkLst>
            <pc:docMk/>
            <pc:sldMk cId="246240937" sldId="259"/>
            <ac:spMk id="6" creationId="{AE4A380E-BE47-5BBA-BDE4-047D28DE14A0}"/>
          </ac:spMkLst>
        </pc:spChg>
        <pc:spChg chg="add del mod">
          <ac:chgData name="Shannon Laine" userId="98f5b726-987a-4748-9a99-0db03422ac50" providerId="ADAL" clId="{885C23AE-F70D-1241-93B9-009D2642835A}" dt="2024-03-12T18:27:59.789" v="17" actId="931"/>
          <ac:spMkLst>
            <pc:docMk/>
            <pc:sldMk cId="246240937" sldId="259"/>
            <ac:spMk id="9" creationId="{327B574B-82D2-FADB-3834-2B9016AD916A}"/>
          </ac:spMkLst>
        </pc:spChg>
        <pc:spChg chg="add del mod">
          <ac:chgData name="Shannon Laine" userId="98f5b726-987a-4748-9a99-0db03422ac50" providerId="ADAL" clId="{885C23AE-F70D-1241-93B9-009D2642835A}" dt="2024-03-12T18:43:43.239" v="1531" actId="1032"/>
          <ac:spMkLst>
            <pc:docMk/>
            <pc:sldMk cId="246240937" sldId="259"/>
            <ac:spMk id="13" creationId="{E3E4198A-E351-9021-E224-0A775DB6DE06}"/>
          </ac:spMkLst>
        </pc:spChg>
        <pc:spChg chg="add del mod">
          <ac:chgData name="Shannon Laine" userId="98f5b726-987a-4748-9a99-0db03422ac50" providerId="ADAL" clId="{885C23AE-F70D-1241-93B9-009D2642835A}" dt="2024-03-12T18:45:49.214" v="1583" actId="478"/>
          <ac:spMkLst>
            <pc:docMk/>
            <pc:sldMk cId="246240937" sldId="259"/>
            <ac:spMk id="16" creationId="{EF86D942-D0DC-FA60-07EA-B43D7B138EF4}"/>
          </ac:spMkLst>
        </pc:spChg>
        <pc:spChg chg="add del mod">
          <ac:chgData name="Shannon Laine" userId="98f5b726-987a-4748-9a99-0db03422ac50" providerId="ADAL" clId="{885C23AE-F70D-1241-93B9-009D2642835A}" dt="2024-03-12T18:45:44.528" v="1581" actId="478"/>
          <ac:spMkLst>
            <pc:docMk/>
            <pc:sldMk cId="246240937" sldId="259"/>
            <ac:spMk id="18" creationId="{A8D9525B-9BB9-CF19-8E65-E400D626A85F}"/>
          </ac:spMkLst>
        </pc:spChg>
        <pc:spChg chg="add del mod">
          <ac:chgData name="Shannon Laine" userId="98f5b726-987a-4748-9a99-0db03422ac50" providerId="ADAL" clId="{885C23AE-F70D-1241-93B9-009D2642835A}" dt="2024-03-12T18:45:41.038" v="1576" actId="478"/>
          <ac:spMkLst>
            <pc:docMk/>
            <pc:sldMk cId="246240937" sldId="259"/>
            <ac:spMk id="20" creationId="{5C3AEF82-352D-08D5-10FB-391018046AB1}"/>
          </ac:spMkLst>
        </pc:spChg>
        <pc:spChg chg="add del mod">
          <ac:chgData name="Shannon Laine" userId="98f5b726-987a-4748-9a99-0db03422ac50" providerId="ADAL" clId="{885C23AE-F70D-1241-93B9-009D2642835A}" dt="2024-03-12T18:49:15.666" v="1605" actId="478"/>
          <ac:spMkLst>
            <pc:docMk/>
            <pc:sldMk cId="246240937" sldId="259"/>
            <ac:spMk id="25" creationId="{A706926B-76BC-C117-6FF7-44A5C46A31F4}"/>
          </ac:spMkLst>
        </pc:spChg>
        <pc:spChg chg="add del mod">
          <ac:chgData name="Shannon Laine" userId="98f5b726-987a-4748-9a99-0db03422ac50" providerId="ADAL" clId="{885C23AE-F70D-1241-93B9-009D2642835A}" dt="2024-03-12T18:51:38.320" v="1625" actId="478"/>
          <ac:spMkLst>
            <pc:docMk/>
            <pc:sldMk cId="246240937" sldId="259"/>
            <ac:spMk id="30" creationId="{C30CFDD6-4562-6A2D-AB3A-82AB62CE1BCA}"/>
          </ac:spMkLst>
        </pc:spChg>
        <pc:spChg chg="add del mod">
          <ac:chgData name="Shannon Laine" userId="98f5b726-987a-4748-9a99-0db03422ac50" providerId="ADAL" clId="{885C23AE-F70D-1241-93B9-009D2642835A}" dt="2024-03-12T18:51:51.169" v="1629" actId="478"/>
          <ac:spMkLst>
            <pc:docMk/>
            <pc:sldMk cId="246240937" sldId="259"/>
            <ac:spMk id="32" creationId="{2CFF986E-F0A3-299B-78F9-DA797D14B49A}"/>
          </ac:spMkLst>
        </pc:spChg>
        <pc:spChg chg="del mod">
          <ac:chgData name="Shannon Laine" userId="98f5b726-987a-4748-9a99-0db03422ac50" providerId="ADAL" clId="{885C23AE-F70D-1241-93B9-009D2642835A}" dt="2024-03-13T16:17:54.427" v="4057" actId="478"/>
          <ac:spMkLst>
            <pc:docMk/>
            <pc:sldMk cId="246240937" sldId="259"/>
            <ac:spMk id="43" creationId="{DD7C38A2-0240-4278-AED7-12FBA24D1799}"/>
          </ac:spMkLst>
        </pc:spChg>
        <pc:spChg chg="add del mod">
          <ac:chgData name="Shannon Laine" userId="98f5b726-987a-4748-9a99-0db03422ac50" providerId="ADAL" clId="{885C23AE-F70D-1241-93B9-009D2642835A}" dt="2024-03-12T18:51:48.661" v="1628" actId="478"/>
          <ac:spMkLst>
            <pc:docMk/>
            <pc:sldMk cId="246240937" sldId="259"/>
            <ac:spMk id="46" creationId="{EF1941F0-800E-4ABE-9F2F-8BCCA5E22938}"/>
          </ac:spMkLst>
        </pc:spChg>
        <pc:spChg chg="add del mod">
          <ac:chgData name="Shannon Laine" userId="98f5b726-987a-4748-9a99-0db03422ac50" providerId="ADAL" clId="{885C23AE-F70D-1241-93B9-009D2642835A}" dt="2024-03-12T18:49:17.666" v="1607" actId="478"/>
          <ac:spMkLst>
            <pc:docMk/>
            <pc:sldMk cId="246240937" sldId="259"/>
            <ac:spMk id="48" creationId="{5F56177F-5C62-472F-8339-1C24A8CA2BF8}"/>
          </ac:spMkLst>
        </pc:spChg>
        <pc:spChg chg="mod">
          <ac:chgData name="Shannon Laine" userId="98f5b726-987a-4748-9a99-0db03422ac50" providerId="ADAL" clId="{885C23AE-F70D-1241-93B9-009D2642835A}" dt="2024-04-19T23:40:02.333" v="6776" actId="1076"/>
          <ac:spMkLst>
            <pc:docMk/>
            <pc:sldMk cId="246240937" sldId="259"/>
            <ac:spMk id="199" creationId="{63382D41-649E-49B9-B327-E3F3E16B9688}"/>
          </ac:spMkLst>
        </pc:spChg>
        <pc:spChg chg="mod">
          <ac:chgData name="Shannon Laine" userId="98f5b726-987a-4748-9a99-0db03422ac50" providerId="ADAL" clId="{885C23AE-F70D-1241-93B9-009D2642835A}" dt="2024-04-19T23:34:24.213" v="6581" actId="14100"/>
          <ac:spMkLst>
            <pc:docMk/>
            <pc:sldMk cId="246240937" sldId="259"/>
            <ac:spMk id="200" creationId="{8CB46A4B-C555-492F-8E38-37BE37156160}"/>
          </ac:spMkLst>
        </pc:spChg>
        <pc:spChg chg="mod">
          <ac:chgData name="Shannon Laine" userId="98f5b726-987a-4748-9a99-0db03422ac50" providerId="ADAL" clId="{885C23AE-F70D-1241-93B9-009D2642835A}" dt="2024-03-15T12:59:22.327" v="6014" actId="1076"/>
          <ac:spMkLst>
            <pc:docMk/>
            <pc:sldMk cId="246240937" sldId="259"/>
            <ac:spMk id="201" creationId="{45822D45-C6CB-4893-B55E-0596B4FB9033}"/>
          </ac:spMkLst>
        </pc:spChg>
        <pc:spChg chg="mod">
          <ac:chgData name="Shannon Laine" userId="98f5b726-987a-4748-9a99-0db03422ac50" providerId="ADAL" clId="{885C23AE-F70D-1241-93B9-009D2642835A}" dt="2024-03-15T12:59:43.951" v="6018" actId="1076"/>
          <ac:spMkLst>
            <pc:docMk/>
            <pc:sldMk cId="246240937" sldId="259"/>
            <ac:spMk id="202" creationId="{6DBB4AFC-CCB5-417A-9B8C-3AFCD76E9326}"/>
          </ac:spMkLst>
        </pc:spChg>
        <pc:spChg chg="mod">
          <ac:chgData name="Shannon Laine" userId="98f5b726-987a-4748-9a99-0db03422ac50" providerId="ADAL" clId="{885C23AE-F70D-1241-93B9-009D2642835A}" dt="2024-03-15T12:59:14.435" v="6012" actId="1076"/>
          <ac:spMkLst>
            <pc:docMk/>
            <pc:sldMk cId="246240937" sldId="259"/>
            <ac:spMk id="203" creationId="{348DB9DB-7B73-442D-867A-F55839C2C799}"/>
          </ac:spMkLst>
        </pc:spChg>
        <pc:spChg chg="mod">
          <ac:chgData name="Shannon Laine" userId="98f5b726-987a-4748-9a99-0db03422ac50" providerId="ADAL" clId="{885C23AE-F70D-1241-93B9-009D2642835A}" dt="2024-03-15T12:59:17.971" v="6013" actId="1076"/>
          <ac:spMkLst>
            <pc:docMk/>
            <pc:sldMk cId="246240937" sldId="259"/>
            <ac:spMk id="204" creationId="{77602B09-C864-471A-A076-98EAF6966590}"/>
          </ac:spMkLst>
        </pc:spChg>
        <pc:spChg chg="mod">
          <ac:chgData name="Shannon Laine" userId="98f5b726-987a-4748-9a99-0db03422ac50" providerId="ADAL" clId="{885C23AE-F70D-1241-93B9-009D2642835A}" dt="2024-04-08T01:24:52.137" v="6187" actId="1076"/>
          <ac:spMkLst>
            <pc:docMk/>
            <pc:sldMk cId="246240937" sldId="259"/>
            <ac:spMk id="205" creationId="{10E00671-500E-4545-8224-2269D6739B78}"/>
          </ac:spMkLst>
        </pc:spChg>
        <pc:spChg chg="mod">
          <ac:chgData name="Shannon Laine" userId="98f5b726-987a-4748-9a99-0db03422ac50" providerId="ADAL" clId="{885C23AE-F70D-1241-93B9-009D2642835A}" dt="2024-03-13T16:21:35.139" v="4150" actId="1076"/>
          <ac:spMkLst>
            <pc:docMk/>
            <pc:sldMk cId="246240937" sldId="259"/>
            <ac:spMk id="206" creationId="{A83C474C-2CD4-43CA-AC86-BE0CD6EF835C}"/>
          </ac:spMkLst>
        </pc:spChg>
        <pc:spChg chg="mod">
          <ac:chgData name="Shannon Laine" userId="98f5b726-987a-4748-9a99-0db03422ac50" providerId="ADAL" clId="{885C23AE-F70D-1241-93B9-009D2642835A}" dt="2024-04-18T23:40:39.014" v="6545" actId="948"/>
          <ac:spMkLst>
            <pc:docMk/>
            <pc:sldMk cId="246240937" sldId="259"/>
            <ac:spMk id="207" creationId="{0146B0C7-CD2D-42B8-9F22-ABF3F16EDA98}"/>
          </ac:spMkLst>
        </pc:spChg>
        <pc:spChg chg="mod">
          <ac:chgData name="Shannon Laine" userId="98f5b726-987a-4748-9a99-0db03422ac50" providerId="ADAL" clId="{885C23AE-F70D-1241-93B9-009D2642835A}" dt="2024-04-19T23:39:06.957" v="6768" actId="255"/>
          <ac:spMkLst>
            <pc:docMk/>
            <pc:sldMk cId="246240937" sldId="259"/>
            <ac:spMk id="208" creationId="{BB082622-33C8-45AA-AD6B-2FABFEA9FF03}"/>
          </ac:spMkLst>
        </pc:spChg>
        <pc:spChg chg="add del mod">
          <ac:chgData name="Shannon Laine" userId="98f5b726-987a-4748-9a99-0db03422ac50" providerId="ADAL" clId="{885C23AE-F70D-1241-93B9-009D2642835A}" dt="2024-03-12T18:51:32.502" v="1622" actId="478"/>
          <ac:spMkLst>
            <pc:docMk/>
            <pc:sldMk cId="246240937" sldId="259"/>
            <ac:spMk id="210" creationId="{E389BB14-F715-441A-B7EC-5FAA13B2C9FD}"/>
          </ac:spMkLst>
        </pc:spChg>
        <pc:spChg chg="mod">
          <ac:chgData name="Shannon Laine" userId="98f5b726-987a-4748-9a99-0db03422ac50" providerId="ADAL" clId="{885C23AE-F70D-1241-93B9-009D2642835A}" dt="2024-04-19T23:39:46.411" v="6775" actId="14100"/>
          <ac:spMkLst>
            <pc:docMk/>
            <pc:sldMk cId="246240937" sldId="259"/>
            <ac:spMk id="211" creationId="{365CFDFC-5E78-4284-8515-B3D65DE73001}"/>
          </ac:spMkLst>
        </pc:spChg>
        <pc:spChg chg="mod">
          <ac:chgData name="Shannon Laine" userId="98f5b726-987a-4748-9a99-0db03422ac50" providerId="ADAL" clId="{885C23AE-F70D-1241-93B9-009D2642835A}" dt="2024-04-19T23:38:54.862" v="6767" actId="20577"/>
          <ac:spMkLst>
            <pc:docMk/>
            <pc:sldMk cId="246240937" sldId="259"/>
            <ac:spMk id="212" creationId="{5D17F8EC-3BC7-49D0-83A8-B5F02B98DB11}"/>
          </ac:spMkLst>
        </pc:spChg>
        <pc:spChg chg="mod">
          <ac:chgData name="Shannon Laine" userId="98f5b726-987a-4748-9a99-0db03422ac50" providerId="ADAL" clId="{885C23AE-F70D-1241-93B9-009D2642835A}" dt="2024-04-19T23:35:50.982" v="6617" actId="27636"/>
          <ac:spMkLst>
            <pc:docMk/>
            <pc:sldMk cId="246240937" sldId="259"/>
            <ac:spMk id="213" creationId="{A5BA54DA-B70A-44E8-AF46-6E12DCB6D401}"/>
          </ac:spMkLst>
        </pc:spChg>
        <pc:spChg chg="del mod">
          <ac:chgData name="Shannon Laine" userId="98f5b726-987a-4748-9a99-0db03422ac50" providerId="ADAL" clId="{885C23AE-F70D-1241-93B9-009D2642835A}" dt="2024-04-08T01:19:08.014" v="6082" actId="478"/>
          <ac:spMkLst>
            <pc:docMk/>
            <pc:sldMk cId="246240937" sldId="259"/>
            <ac:spMk id="214" creationId="{D55EC2FF-B183-45FD-8A36-5679FD41D800}"/>
          </ac:spMkLst>
        </pc:spChg>
        <pc:spChg chg="del mod">
          <ac:chgData name="Shannon Laine" userId="98f5b726-987a-4748-9a99-0db03422ac50" providerId="ADAL" clId="{885C23AE-F70D-1241-93B9-009D2642835A}" dt="2024-04-08T01:21:17.341" v="6162" actId="478"/>
          <ac:spMkLst>
            <pc:docMk/>
            <pc:sldMk cId="246240937" sldId="259"/>
            <ac:spMk id="215" creationId="{B38AB5EB-AF03-4AAB-BACA-3583F66E806C}"/>
          </ac:spMkLst>
        </pc:spChg>
        <pc:graphicFrameChg chg="add del mod modGraphic">
          <ac:chgData name="Shannon Laine" userId="98f5b726-987a-4748-9a99-0db03422ac50" providerId="ADAL" clId="{885C23AE-F70D-1241-93B9-009D2642835A}" dt="2024-03-12T18:49:13.770" v="1604" actId="478"/>
          <ac:graphicFrameMkLst>
            <pc:docMk/>
            <pc:sldMk cId="246240937" sldId="259"/>
            <ac:graphicFrameMk id="14" creationId="{3BC35018-0D1F-5DB5-2E2B-8E7DB14070D6}"/>
          </ac:graphicFrameMkLst>
        </pc:graphicFrameChg>
        <pc:graphicFrameChg chg="add mod">
          <ac:chgData name="Shannon Laine" userId="98f5b726-987a-4748-9a99-0db03422ac50" providerId="ADAL" clId="{885C23AE-F70D-1241-93B9-009D2642835A}" dt="2024-03-12T18:45:30.500" v="1574"/>
          <ac:graphicFrameMkLst>
            <pc:docMk/>
            <pc:sldMk cId="246240937" sldId="259"/>
            <ac:graphicFrameMk id="21" creationId="{8872E10D-A09E-E1B3-70B1-319BCF1D65B9}"/>
          </ac:graphicFrameMkLst>
        </pc:graphicFrameChg>
        <pc:graphicFrameChg chg="add mod">
          <ac:chgData name="Shannon Laine" userId="98f5b726-987a-4748-9a99-0db03422ac50" providerId="ADAL" clId="{885C23AE-F70D-1241-93B9-009D2642835A}" dt="2024-03-12T18:49:07.612" v="1603" actId="14100"/>
          <ac:graphicFrameMkLst>
            <pc:docMk/>
            <pc:sldMk cId="246240937" sldId="259"/>
            <ac:graphicFrameMk id="22" creationId="{BE869068-1A94-3472-C93C-8038BBF7DC76}"/>
          </ac:graphicFrameMkLst>
        </pc:graphicFrameChg>
        <pc:graphicFrameChg chg="mod">
          <ac:chgData name="Shannon Laine" userId="98f5b726-987a-4748-9a99-0db03422ac50" providerId="ADAL" clId="{885C23AE-F70D-1241-93B9-009D2642835A}" dt="2024-04-19T23:35:59.176" v="6619"/>
          <ac:graphicFrameMkLst>
            <pc:docMk/>
            <pc:sldMk cId="246240937" sldId="259"/>
            <ac:graphicFrameMk id="23" creationId="{9DDFEBF5-08A8-4C68-8BEC-FFBCDDBED7AF}"/>
          </ac:graphicFrameMkLst>
        </pc:graphicFrameChg>
        <pc:graphicFrameChg chg="add mod">
          <ac:chgData name="Shannon Laine" userId="98f5b726-987a-4748-9a99-0db03422ac50" providerId="ADAL" clId="{885C23AE-F70D-1241-93B9-009D2642835A}" dt="2024-03-12T18:49:24.749" v="1610" actId="1957"/>
          <ac:graphicFrameMkLst>
            <pc:docMk/>
            <pc:sldMk cId="246240937" sldId="259"/>
            <ac:graphicFrameMk id="26" creationId="{86B5D259-4FCA-30D0-1D82-FFF14FA2CFFA}"/>
          </ac:graphicFrameMkLst>
        </pc:graphicFrameChg>
        <pc:graphicFrameChg chg="add mod">
          <ac:chgData name="Shannon Laine" userId="98f5b726-987a-4748-9a99-0db03422ac50" providerId="ADAL" clId="{885C23AE-F70D-1241-93B9-009D2642835A}" dt="2024-04-19T23:36:56.397" v="6703" actId="962"/>
          <ac:graphicFrameMkLst>
            <pc:docMk/>
            <pc:sldMk cId="246240937" sldId="259"/>
            <ac:graphicFrameMk id="27" creationId="{8872E10D-A09E-E1B3-70B1-319BCF1D65B9}"/>
          </ac:graphicFrameMkLst>
        </pc:graphicFrameChg>
        <pc:graphicFrameChg chg="del mod">
          <ac:chgData name="Shannon Laine" userId="98f5b726-987a-4748-9a99-0db03422ac50" providerId="ADAL" clId="{885C23AE-F70D-1241-93B9-009D2642835A}" dt="2024-03-12T18:43:09.234" v="1498" actId="478"/>
          <ac:graphicFrameMkLst>
            <pc:docMk/>
            <pc:sldMk cId="246240937" sldId="259"/>
            <ac:graphicFrameMk id="29" creationId="{E3F4F61F-6977-423E-ABC3-F0289D59CF0C}"/>
          </ac:graphicFrameMkLst>
        </pc:graphicFrameChg>
        <pc:graphicFrameChg chg="add mod modGraphic">
          <ac:chgData name="Shannon Laine" userId="98f5b726-987a-4748-9a99-0db03422ac50" providerId="ADAL" clId="{885C23AE-F70D-1241-93B9-009D2642835A}" dt="2024-04-19T23:39:23.383" v="6771" actId="1076"/>
          <ac:graphicFrameMkLst>
            <pc:docMk/>
            <pc:sldMk cId="246240937" sldId="259"/>
            <ac:graphicFrameMk id="33" creationId="{C25F933B-2177-B159-8196-B7BEE3E408C2}"/>
          </ac:graphicFrameMkLst>
        </pc:graphicFrameChg>
        <pc:graphicFrameChg chg="del">
          <ac:chgData name="Shannon Laine" userId="98f5b726-987a-4748-9a99-0db03422ac50" providerId="ADAL" clId="{885C23AE-F70D-1241-93B9-009D2642835A}" dt="2024-03-12T18:57:41.367" v="1851" actId="478"/>
          <ac:graphicFrameMkLst>
            <pc:docMk/>
            <pc:sldMk cId="246240937" sldId="259"/>
            <ac:graphicFrameMk id="118" creationId="{14D45DF1-2B2F-4380-9B31-CC713FC893FE}"/>
          </ac:graphicFrameMkLst>
        </pc:graphicFrameChg>
        <pc:graphicFrameChg chg="del">
          <ac:chgData name="Shannon Laine" userId="98f5b726-987a-4748-9a99-0db03422ac50" providerId="ADAL" clId="{885C23AE-F70D-1241-93B9-009D2642835A}" dt="2024-03-12T18:57:43.359" v="1852" actId="478"/>
          <ac:graphicFrameMkLst>
            <pc:docMk/>
            <pc:sldMk cId="246240937" sldId="259"/>
            <ac:graphicFrameMk id="132" creationId="{68DC62CE-38FB-4756-81E7-1D28DF96CAC2}"/>
          </ac:graphicFrameMkLst>
        </pc:graphicFrameChg>
        <pc:picChg chg="add del mod">
          <ac:chgData name="Shannon Laine" userId="98f5b726-987a-4748-9a99-0db03422ac50" providerId="ADAL" clId="{885C23AE-F70D-1241-93B9-009D2642835A}" dt="2024-03-15T12:56:46.182" v="5983" actId="478"/>
          <ac:picMkLst>
            <pc:docMk/>
            <pc:sldMk cId="246240937" sldId="259"/>
            <ac:picMk id="4" creationId="{4C9CD1A2-C0D1-3726-DE33-4345FBEDF726}"/>
          </ac:picMkLst>
        </pc:picChg>
        <pc:picChg chg="add del mod">
          <ac:chgData name="Shannon Laine" userId="98f5b726-987a-4748-9a99-0db03422ac50" providerId="ADAL" clId="{885C23AE-F70D-1241-93B9-009D2642835A}" dt="2024-03-15T12:56:43.796" v="5981" actId="478"/>
          <ac:picMkLst>
            <pc:docMk/>
            <pc:sldMk cId="246240937" sldId="259"/>
            <ac:picMk id="5" creationId="{A7A3F33E-B72A-345B-1928-A1183C2D7BA3}"/>
          </ac:picMkLst>
        </pc:picChg>
        <pc:picChg chg="add del mod">
          <ac:chgData name="Shannon Laine" userId="98f5b726-987a-4748-9a99-0db03422ac50" providerId="ADAL" clId="{885C23AE-F70D-1241-93B9-009D2642835A}" dt="2024-03-12T18:27:42.451" v="16" actId="478"/>
          <ac:picMkLst>
            <pc:docMk/>
            <pc:sldMk cId="246240937" sldId="259"/>
            <ac:picMk id="7" creationId="{09FE8DF7-ABDD-8E5A-E084-566B8B8B33AE}"/>
          </ac:picMkLst>
        </pc:picChg>
        <pc:picChg chg="add del mod">
          <ac:chgData name="Shannon Laine" userId="98f5b726-987a-4748-9a99-0db03422ac50" providerId="ADAL" clId="{885C23AE-F70D-1241-93B9-009D2642835A}" dt="2024-04-18T23:42:00.194" v="6549" actId="478"/>
          <ac:picMkLst>
            <pc:docMk/>
            <pc:sldMk cId="246240937" sldId="259"/>
            <ac:picMk id="11" creationId="{7EF5072F-E220-8836-B74B-506FB3FF13AF}"/>
          </ac:picMkLst>
        </pc:picChg>
      </pc:sldChg>
      <pc:sldChg chg="del">
        <pc:chgData name="Shannon Laine" userId="98f5b726-987a-4748-9a99-0db03422ac50" providerId="ADAL" clId="{885C23AE-F70D-1241-93B9-009D2642835A}" dt="2024-04-19T23:40:19.389" v="6777" actId="2696"/>
        <pc:sldMkLst>
          <pc:docMk/>
          <pc:sldMk cId="3583860145" sldId="263"/>
        </pc:sldMkLst>
      </pc:sldChg>
      <pc:sldChg chg="del">
        <pc:chgData name="Shannon Laine" userId="98f5b726-987a-4748-9a99-0db03422ac50" providerId="ADAL" clId="{885C23AE-F70D-1241-93B9-009D2642835A}" dt="2024-03-12T19:30:29.861" v="4043" actId="2696"/>
        <pc:sldMkLst>
          <pc:docMk/>
          <pc:sldMk cId="3625430284" sldId="264"/>
        </pc:sldMkLst>
      </pc:sldChg>
      <pc:sldChg chg="del">
        <pc:chgData name="Shannon Laine" userId="98f5b726-987a-4748-9a99-0db03422ac50" providerId="ADAL" clId="{885C23AE-F70D-1241-93B9-009D2642835A}" dt="2024-03-12T19:30:33.692" v="4044" actId="2696"/>
        <pc:sldMkLst>
          <pc:docMk/>
          <pc:sldMk cId="420980306" sldId="26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niversitysystemnh-my.sharepoint.com/personal/sglaine_usnh_edu/Documents/Leadership/Study%20Data.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US" sz="4400">
                <a:latin typeface="+mj-lt"/>
              </a:rPr>
              <a:t>Age Range, Senior Participants</a:t>
            </a: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AB6A-434A-9618-C84862CF8984}"/>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AB6A-434A-9618-C84862CF8984}"/>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AB6A-434A-9618-C84862CF8984}"/>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AB6A-434A-9618-C84862CF8984}"/>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AB6A-434A-9618-C84862CF8984}"/>
              </c:ext>
            </c:extLst>
          </c:dPt>
          <c:dLbls>
            <c:spPr>
              <a:noFill/>
              <a:ln>
                <a:noFill/>
              </a:ln>
              <a:effectLst/>
            </c:spPr>
            <c:txPr>
              <a:bodyPr rot="0" spcFirstLastPara="1" vertOverflow="ellipsis" vert="horz" wrap="square" lIns="38100" tIns="19050" rIns="38100" bIns="19050" anchor="ctr" anchorCtr="1">
                <a:spAutoFit/>
              </a:bodyPr>
              <a:lstStyle/>
              <a:p>
                <a:pPr>
                  <a:defRPr sz="44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'Senior Participants Take 2'!$C$54:$C$58</c:f>
              <c:strCache>
                <c:ptCount val="5"/>
                <c:pt idx="0">
                  <c:v>55-64</c:v>
                </c:pt>
                <c:pt idx="1">
                  <c:v>65-74</c:v>
                </c:pt>
                <c:pt idx="2">
                  <c:v>75-84</c:v>
                </c:pt>
                <c:pt idx="3">
                  <c:v>85-94</c:v>
                </c:pt>
                <c:pt idx="4">
                  <c:v>Blank Age</c:v>
                </c:pt>
              </c:strCache>
            </c:strRef>
          </c:cat>
          <c:val>
            <c:numRef>
              <c:f>'Senior Participants Take 2'!$D$54:$D$58</c:f>
              <c:numCache>
                <c:formatCode>General</c:formatCode>
                <c:ptCount val="5"/>
                <c:pt idx="0">
                  <c:v>2</c:v>
                </c:pt>
                <c:pt idx="1">
                  <c:v>13</c:v>
                </c:pt>
                <c:pt idx="2">
                  <c:v>14</c:v>
                </c:pt>
                <c:pt idx="3">
                  <c:v>4</c:v>
                </c:pt>
                <c:pt idx="4">
                  <c:v>1</c:v>
                </c:pt>
              </c:numCache>
            </c:numRef>
          </c:val>
          <c:extLst>
            <c:ext xmlns:c16="http://schemas.microsoft.com/office/drawing/2014/chart" uri="{C3380CC4-5D6E-409C-BE32-E72D297353CC}">
              <c16:uniqueId val="{0000000A-AB6A-434A-9618-C84862CF8984}"/>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4000" b="0" i="0" u="none" strike="noStrike" kern="1200" baseline="0">
              <a:solidFill>
                <a:schemeClr val="tx1">
                  <a:lumMod val="65000"/>
                  <a:lumOff val="35000"/>
                </a:schemeClr>
              </a:solidFill>
              <a:latin typeface="+mj-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993FB-1115-426B-88B9-9E5B06A75C5D}" type="doc">
      <dgm:prSet loTypeId="urn:microsoft.com/office/officeart/2011/layout/CircleProcess" loCatId="process" qsTypeId="urn:microsoft.com/office/officeart/2005/8/quickstyle/simple1" qsCatId="simple" csTypeId="urn:microsoft.com/office/officeart/2005/8/colors/colorful1" csCatId="colorful" phldr="1"/>
      <dgm:spPr/>
      <dgm:t>
        <a:bodyPr/>
        <a:lstStyle/>
        <a:p>
          <a:endParaRPr lang="en-US"/>
        </a:p>
      </dgm:t>
    </dgm:pt>
    <dgm:pt modelId="{6797D91C-A2C5-4F5B-AD27-3CE0BD0DAB21}">
      <dgm:prSet phldrT="[Text]" custT="1"/>
      <dgm:spPr/>
      <dgm:t>
        <a:bodyPr/>
        <a:lstStyle/>
        <a:p>
          <a:r>
            <a:rPr lang="en-US" sz="3000"/>
            <a:t>Social Relationships</a:t>
          </a:r>
        </a:p>
      </dgm:t>
    </dgm:pt>
    <dgm:pt modelId="{48D4247D-C865-4C69-9DF1-3E17AD2069E4}" type="parTrans" cxnId="{870AD7CB-5C1E-453D-BE66-293FE48C6458}">
      <dgm:prSet/>
      <dgm:spPr/>
      <dgm:t>
        <a:bodyPr/>
        <a:lstStyle/>
        <a:p>
          <a:endParaRPr lang="en-US"/>
        </a:p>
      </dgm:t>
    </dgm:pt>
    <dgm:pt modelId="{3A3E52D8-2762-47F7-A42C-6FC6D7CFC5E2}" type="sibTrans" cxnId="{870AD7CB-5C1E-453D-BE66-293FE48C6458}">
      <dgm:prSet/>
      <dgm:spPr/>
      <dgm:t>
        <a:bodyPr/>
        <a:lstStyle/>
        <a:p>
          <a:endParaRPr lang="en-US"/>
        </a:p>
      </dgm:t>
    </dgm:pt>
    <dgm:pt modelId="{342BBB3F-6170-4BD1-9997-B9B04E467152}">
      <dgm:prSet phldrT="[Text]" custT="1"/>
      <dgm:spPr/>
      <dgm:t>
        <a:bodyPr/>
        <a:lstStyle/>
        <a:p>
          <a:r>
            <a:rPr lang="en-US" sz="3000"/>
            <a:t>Engagement </a:t>
          </a:r>
        </a:p>
      </dgm:t>
    </dgm:pt>
    <dgm:pt modelId="{8CE26926-5B23-48D5-97FE-E5FF2DBF1B27}" type="parTrans" cxnId="{8D296166-EAEA-4AC2-9D73-93A53F4D7100}">
      <dgm:prSet/>
      <dgm:spPr/>
      <dgm:t>
        <a:bodyPr/>
        <a:lstStyle/>
        <a:p>
          <a:endParaRPr lang="en-US"/>
        </a:p>
      </dgm:t>
    </dgm:pt>
    <dgm:pt modelId="{02CF04F5-B2E8-466F-948F-1162E00175B0}" type="sibTrans" cxnId="{8D296166-EAEA-4AC2-9D73-93A53F4D7100}">
      <dgm:prSet/>
      <dgm:spPr/>
      <dgm:t>
        <a:bodyPr/>
        <a:lstStyle/>
        <a:p>
          <a:endParaRPr lang="en-US"/>
        </a:p>
      </dgm:t>
    </dgm:pt>
    <dgm:pt modelId="{4B7B1B8A-2F56-4FDA-AF31-35D20FA3B9BA}">
      <dgm:prSet phldrT="[Text]" custT="1"/>
      <dgm:spPr/>
      <dgm:t>
        <a:bodyPr/>
        <a:lstStyle/>
        <a:p>
          <a:r>
            <a:rPr lang="en-US" sz="3000"/>
            <a:t>Knowledge</a:t>
          </a:r>
        </a:p>
      </dgm:t>
    </dgm:pt>
    <dgm:pt modelId="{F7D4003A-8BD2-46A9-B9D8-952240257382}" type="parTrans" cxnId="{DBCB2661-1C47-4323-A93A-D2F49CDE79A6}">
      <dgm:prSet/>
      <dgm:spPr/>
      <dgm:t>
        <a:bodyPr/>
        <a:lstStyle/>
        <a:p>
          <a:endParaRPr lang="en-US"/>
        </a:p>
      </dgm:t>
    </dgm:pt>
    <dgm:pt modelId="{5666D754-A35B-4789-8E7A-238A338764B8}" type="sibTrans" cxnId="{DBCB2661-1C47-4323-A93A-D2F49CDE79A6}">
      <dgm:prSet/>
      <dgm:spPr/>
      <dgm:t>
        <a:bodyPr/>
        <a:lstStyle/>
        <a:p>
          <a:endParaRPr lang="en-US"/>
        </a:p>
      </dgm:t>
    </dgm:pt>
    <dgm:pt modelId="{67F8CCCE-5DB4-4C00-92D7-98D603442A0A}" type="pres">
      <dgm:prSet presAssocID="{873993FB-1115-426B-88B9-9E5B06A75C5D}" presName="Name0" presStyleCnt="0">
        <dgm:presLayoutVars>
          <dgm:chMax val="11"/>
          <dgm:chPref val="11"/>
          <dgm:dir/>
          <dgm:resizeHandles/>
        </dgm:presLayoutVars>
      </dgm:prSet>
      <dgm:spPr/>
    </dgm:pt>
    <dgm:pt modelId="{5D60D220-72B8-471D-A936-E9A8F17216E9}" type="pres">
      <dgm:prSet presAssocID="{4B7B1B8A-2F56-4FDA-AF31-35D20FA3B9BA}" presName="Accent3" presStyleCnt="0"/>
      <dgm:spPr/>
    </dgm:pt>
    <dgm:pt modelId="{685FC9F0-8889-4BE7-A9A5-754A7F341173}" type="pres">
      <dgm:prSet presAssocID="{4B7B1B8A-2F56-4FDA-AF31-35D20FA3B9BA}" presName="Accent" presStyleLbl="node1" presStyleIdx="0" presStyleCnt="3"/>
      <dgm:spPr/>
    </dgm:pt>
    <dgm:pt modelId="{BF4D62B3-DC42-41A6-A51A-386D6C55C912}" type="pres">
      <dgm:prSet presAssocID="{4B7B1B8A-2F56-4FDA-AF31-35D20FA3B9BA}" presName="ParentBackground3" presStyleCnt="0"/>
      <dgm:spPr/>
    </dgm:pt>
    <dgm:pt modelId="{F1C587C4-EEEC-4047-BDEE-F509A17B5FA7}" type="pres">
      <dgm:prSet presAssocID="{4B7B1B8A-2F56-4FDA-AF31-35D20FA3B9BA}" presName="ParentBackground" presStyleLbl="fgAcc1" presStyleIdx="0" presStyleCnt="3"/>
      <dgm:spPr/>
    </dgm:pt>
    <dgm:pt modelId="{6B1B4200-E674-418F-B098-761159115742}" type="pres">
      <dgm:prSet presAssocID="{4B7B1B8A-2F56-4FDA-AF31-35D20FA3B9BA}" presName="Parent3" presStyleLbl="revTx" presStyleIdx="0" presStyleCnt="0">
        <dgm:presLayoutVars>
          <dgm:chMax val="1"/>
          <dgm:chPref val="1"/>
          <dgm:bulletEnabled val="1"/>
        </dgm:presLayoutVars>
      </dgm:prSet>
      <dgm:spPr/>
    </dgm:pt>
    <dgm:pt modelId="{41CA2FA9-3A5B-4E7A-BF2E-F68B62C37D5E}" type="pres">
      <dgm:prSet presAssocID="{342BBB3F-6170-4BD1-9997-B9B04E467152}" presName="Accent2" presStyleCnt="0"/>
      <dgm:spPr/>
    </dgm:pt>
    <dgm:pt modelId="{C7A53F6E-5116-4F4E-B6E5-AF1BD73ECE99}" type="pres">
      <dgm:prSet presAssocID="{342BBB3F-6170-4BD1-9997-B9B04E467152}" presName="Accent" presStyleLbl="node1" presStyleIdx="1" presStyleCnt="3"/>
      <dgm:spPr/>
    </dgm:pt>
    <dgm:pt modelId="{1746C5E9-8836-4E1E-B565-8D7DE7D02D59}" type="pres">
      <dgm:prSet presAssocID="{342BBB3F-6170-4BD1-9997-B9B04E467152}" presName="ParentBackground2" presStyleCnt="0"/>
      <dgm:spPr/>
    </dgm:pt>
    <dgm:pt modelId="{87D7E1D7-92FA-4DE6-8619-2A600C0AC9AB}" type="pres">
      <dgm:prSet presAssocID="{342BBB3F-6170-4BD1-9997-B9B04E467152}" presName="ParentBackground" presStyleLbl="fgAcc1" presStyleIdx="1" presStyleCnt="3"/>
      <dgm:spPr/>
    </dgm:pt>
    <dgm:pt modelId="{88FD502D-3FEB-44A6-882E-231AAD623CD9}" type="pres">
      <dgm:prSet presAssocID="{342BBB3F-6170-4BD1-9997-B9B04E467152}" presName="Parent2" presStyleLbl="revTx" presStyleIdx="0" presStyleCnt="0">
        <dgm:presLayoutVars>
          <dgm:chMax val="1"/>
          <dgm:chPref val="1"/>
          <dgm:bulletEnabled val="1"/>
        </dgm:presLayoutVars>
      </dgm:prSet>
      <dgm:spPr/>
    </dgm:pt>
    <dgm:pt modelId="{E0C2EC17-69AD-40F0-BD7A-58B4ACAC8DCC}" type="pres">
      <dgm:prSet presAssocID="{6797D91C-A2C5-4F5B-AD27-3CE0BD0DAB21}" presName="Accent1" presStyleCnt="0"/>
      <dgm:spPr/>
    </dgm:pt>
    <dgm:pt modelId="{DB4154DB-A5B6-4CED-BFF0-D97DBA7CB21F}" type="pres">
      <dgm:prSet presAssocID="{6797D91C-A2C5-4F5B-AD27-3CE0BD0DAB21}" presName="Accent" presStyleLbl="node1" presStyleIdx="2" presStyleCnt="3"/>
      <dgm:spPr/>
    </dgm:pt>
    <dgm:pt modelId="{D2161691-10EB-402F-A75B-00C61FBA8A80}" type="pres">
      <dgm:prSet presAssocID="{6797D91C-A2C5-4F5B-AD27-3CE0BD0DAB21}" presName="ParentBackground1" presStyleCnt="0"/>
      <dgm:spPr/>
    </dgm:pt>
    <dgm:pt modelId="{B25020AB-52C6-496F-8BA3-CBC9F3463738}" type="pres">
      <dgm:prSet presAssocID="{6797D91C-A2C5-4F5B-AD27-3CE0BD0DAB21}" presName="ParentBackground" presStyleLbl="fgAcc1" presStyleIdx="2" presStyleCnt="3"/>
      <dgm:spPr/>
    </dgm:pt>
    <dgm:pt modelId="{A7EB6E3E-0A16-40BB-B360-B9455A5B2524}" type="pres">
      <dgm:prSet presAssocID="{6797D91C-A2C5-4F5B-AD27-3CE0BD0DAB21}" presName="Parent1" presStyleLbl="revTx" presStyleIdx="0" presStyleCnt="0">
        <dgm:presLayoutVars>
          <dgm:chMax val="1"/>
          <dgm:chPref val="1"/>
          <dgm:bulletEnabled val="1"/>
        </dgm:presLayoutVars>
      </dgm:prSet>
      <dgm:spPr/>
    </dgm:pt>
  </dgm:ptLst>
  <dgm:cxnLst>
    <dgm:cxn modelId="{BEC5160B-E61A-43BB-A568-E4FE81585BFF}" type="presOf" srcId="{6797D91C-A2C5-4F5B-AD27-3CE0BD0DAB21}" destId="{A7EB6E3E-0A16-40BB-B360-B9455A5B2524}" srcOrd="1" destOrd="0" presId="urn:microsoft.com/office/officeart/2011/layout/CircleProcess"/>
    <dgm:cxn modelId="{B2DD9454-8CC9-4885-9378-35E5DBB8FE20}" type="presOf" srcId="{873993FB-1115-426B-88B9-9E5B06A75C5D}" destId="{67F8CCCE-5DB4-4C00-92D7-98D603442A0A}" srcOrd="0" destOrd="0" presId="urn:microsoft.com/office/officeart/2011/layout/CircleProcess"/>
    <dgm:cxn modelId="{DBCB2661-1C47-4323-A93A-D2F49CDE79A6}" srcId="{873993FB-1115-426B-88B9-9E5B06A75C5D}" destId="{4B7B1B8A-2F56-4FDA-AF31-35D20FA3B9BA}" srcOrd="2" destOrd="0" parTransId="{F7D4003A-8BD2-46A9-B9D8-952240257382}" sibTransId="{5666D754-A35B-4789-8E7A-238A338764B8}"/>
    <dgm:cxn modelId="{A2964E64-3FD1-41F2-A34E-2809E0502742}" type="presOf" srcId="{342BBB3F-6170-4BD1-9997-B9B04E467152}" destId="{88FD502D-3FEB-44A6-882E-231AAD623CD9}" srcOrd="1" destOrd="0" presId="urn:microsoft.com/office/officeart/2011/layout/CircleProcess"/>
    <dgm:cxn modelId="{8D296166-EAEA-4AC2-9D73-93A53F4D7100}" srcId="{873993FB-1115-426B-88B9-9E5B06A75C5D}" destId="{342BBB3F-6170-4BD1-9997-B9B04E467152}" srcOrd="1" destOrd="0" parTransId="{8CE26926-5B23-48D5-97FE-E5FF2DBF1B27}" sibTransId="{02CF04F5-B2E8-466F-948F-1162E00175B0}"/>
    <dgm:cxn modelId="{3086A467-AFD0-4385-8726-D793DF835256}" type="presOf" srcId="{6797D91C-A2C5-4F5B-AD27-3CE0BD0DAB21}" destId="{B25020AB-52C6-496F-8BA3-CBC9F3463738}" srcOrd="0" destOrd="0" presId="urn:microsoft.com/office/officeart/2011/layout/CircleProcess"/>
    <dgm:cxn modelId="{1754F974-156F-4A98-9972-B4316DE38C6D}" type="presOf" srcId="{4B7B1B8A-2F56-4FDA-AF31-35D20FA3B9BA}" destId="{F1C587C4-EEEC-4047-BDEE-F509A17B5FA7}" srcOrd="0" destOrd="0" presId="urn:microsoft.com/office/officeart/2011/layout/CircleProcess"/>
    <dgm:cxn modelId="{39BD9D8D-AC7A-4DD1-A07F-CE67BC6208D6}" type="presOf" srcId="{342BBB3F-6170-4BD1-9997-B9B04E467152}" destId="{87D7E1D7-92FA-4DE6-8619-2A600C0AC9AB}" srcOrd="0" destOrd="0" presId="urn:microsoft.com/office/officeart/2011/layout/CircleProcess"/>
    <dgm:cxn modelId="{4155ECC7-9C6F-439F-9795-93DCE28DECD4}" type="presOf" srcId="{4B7B1B8A-2F56-4FDA-AF31-35D20FA3B9BA}" destId="{6B1B4200-E674-418F-B098-761159115742}" srcOrd="1" destOrd="0" presId="urn:microsoft.com/office/officeart/2011/layout/CircleProcess"/>
    <dgm:cxn modelId="{870AD7CB-5C1E-453D-BE66-293FE48C6458}" srcId="{873993FB-1115-426B-88B9-9E5B06A75C5D}" destId="{6797D91C-A2C5-4F5B-AD27-3CE0BD0DAB21}" srcOrd="0" destOrd="0" parTransId="{48D4247D-C865-4C69-9DF1-3E17AD2069E4}" sibTransId="{3A3E52D8-2762-47F7-A42C-6FC6D7CFC5E2}"/>
    <dgm:cxn modelId="{ADA74F2F-80AF-4693-BDD5-6197792CF259}" type="presParOf" srcId="{67F8CCCE-5DB4-4C00-92D7-98D603442A0A}" destId="{5D60D220-72B8-471D-A936-E9A8F17216E9}" srcOrd="0" destOrd="0" presId="urn:microsoft.com/office/officeart/2011/layout/CircleProcess"/>
    <dgm:cxn modelId="{093002C2-3588-4D5B-B5DB-4A6D6E0095CB}" type="presParOf" srcId="{5D60D220-72B8-471D-A936-E9A8F17216E9}" destId="{685FC9F0-8889-4BE7-A9A5-754A7F341173}" srcOrd="0" destOrd="0" presId="urn:microsoft.com/office/officeart/2011/layout/CircleProcess"/>
    <dgm:cxn modelId="{689036E8-50F7-4D4E-A3D4-7856313B1F8B}" type="presParOf" srcId="{67F8CCCE-5DB4-4C00-92D7-98D603442A0A}" destId="{BF4D62B3-DC42-41A6-A51A-386D6C55C912}" srcOrd="1" destOrd="0" presId="urn:microsoft.com/office/officeart/2011/layout/CircleProcess"/>
    <dgm:cxn modelId="{9EB936F0-C4AC-40BD-B5F4-9C19BDC73B06}" type="presParOf" srcId="{BF4D62B3-DC42-41A6-A51A-386D6C55C912}" destId="{F1C587C4-EEEC-4047-BDEE-F509A17B5FA7}" srcOrd="0" destOrd="0" presId="urn:microsoft.com/office/officeart/2011/layout/CircleProcess"/>
    <dgm:cxn modelId="{AE7BA77C-9EC1-435C-A71B-529DA8842F16}" type="presParOf" srcId="{67F8CCCE-5DB4-4C00-92D7-98D603442A0A}" destId="{6B1B4200-E674-418F-B098-761159115742}" srcOrd="2" destOrd="0" presId="urn:microsoft.com/office/officeart/2011/layout/CircleProcess"/>
    <dgm:cxn modelId="{F78BC4E4-9D91-41BC-9E53-7AFEED31D106}" type="presParOf" srcId="{67F8CCCE-5DB4-4C00-92D7-98D603442A0A}" destId="{41CA2FA9-3A5B-4E7A-BF2E-F68B62C37D5E}" srcOrd="3" destOrd="0" presId="urn:microsoft.com/office/officeart/2011/layout/CircleProcess"/>
    <dgm:cxn modelId="{DA303596-EC93-4819-ADDC-D6C6BC4411C7}" type="presParOf" srcId="{41CA2FA9-3A5B-4E7A-BF2E-F68B62C37D5E}" destId="{C7A53F6E-5116-4F4E-B6E5-AF1BD73ECE99}" srcOrd="0" destOrd="0" presId="urn:microsoft.com/office/officeart/2011/layout/CircleProcess"/>
    <dgm:cxn modelId="{F098FCEB-2EF5-43E1-BB29-1E7896FFE15D}" type="presParOf" srcId="{67F8CCCE-5DB4-4C00-92D7-98D603442A0A}" destId="{1746C5E9-8836-4E1E-B565-8D7DE7D02D59}" srcOrd="4" destOrd="0" presId="urn:microsoft.com/office/officeart/2011/layout/CircleProcess"/>
    <dgm:cxn modelId="{1FEC8DAD-2CD6-4DDA-9C0C-18CFA206376F}" type="presParOf" srcId="{1746C5E9-8836-4E1E-B565-8D7DE7D02D59}" destId="{87D7E1D7-92FA-4DE6-8619-2A600C0AC9AB}" srcOrd="0" destOrd="0" presId="urn:microsoft.com/office/officeart/2011/layout/CircleProcess"/>
    <dgm:cxn modelId="{ABE9C8BC-0FB2-4BA8-90DB-D891C48878AA}" type="presParOf" srcId="{67F8CCCE-5DB4-4C00-92D7-98D603442A0A}" destId="{88FD502D-3FEB-44A6-882E-231AAD623CD9}" srcOrd="5" destOrd="0" presId="urn:microsoft.com/office/officeart/2011/layout/CircleProcess"/>
    <dgm:cxn modelId="{51E5A93D-6DDD-455F-85F8-E6D669E4DD83}" type="presParOf" srcId="{67F8CCCE-5DB4-4C00-92D7-98D603442A0A}" destId="{E0C2EC17-69AD-40F0-BD7A-58B4ACAC8DCC}" srcOrd="6" destOrd="0" presId="urn:microsoft.com/office/officeart/2011/layout/CircleProcess"/>
    <dgm:cxn modelId="{3D5178B2-1EF4-4230-91E1-B236B7E7BEBF}" type="presParOf" srcId="{E0C2EC17-69AD-40F0-BD7A-58B4ACAC8DCC}" destId="{DB4154DB-A5B6-4CED-BFF0-D97DBA7CB21F}" srcOrd="0" destOrd="0" presId="urn:microsoft.com/office/officeart/2011/layout/CircleProcess"/>
    <dgm:cxn modelId="{A3FA2D62-A394-44FC-B6AC-FF7EA0CB0648}" type="presParOf" srcId="{67F8CCCE-5DB4-4C00-92D7-98D603442A0A}" destId="{D2161691-10EB-402F-A75B-00C61FBA8A80}" srcOrd="7" destOrd="0" presId="urn:microsoft.com/office/officeart/2011/layout/CircleProcess"/>
    <dgm:cxn modelId="{A4CF78C4-0D50-4273-84D9-AE4E1E49F7F5}" type="presParOf" srcId="{D2161691-10EB-402F-A75B-00C61FBA8A80}" destId="{B25020AB-52C6-496F-8BA3-CBC9F3463738}" srcOrd="0" destOrd="0" presId="urn:microsoft.com/office/officeart/2011/layout/CircleProcess"/>
    <dgm:cxn modelId="{CF695281-1542-4E3B-84AC-BBF00C41CBF0}" type="presParOf" srcId="{67F8CCCE-5DB4-4C00-92D7-98D603442A0A}" destId="{A7EB6E3E-0A16-40BB-B360-B9455A5B2524}"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1E35C0-1FA5-F34F-821C-22A05375CE5C}" type="doc">
      <dgm:prSet loTypeId="urn:microsoft.com/office/officeart/2005/8/layout/radial6" loCatId="" qsTypeId="urn:microsoft.com/office/officeart/2005/8/quickstyle/simple1" qsCatId="simple" csTypeId="urn:microsoft.com/office/officeart/2005/8/colors/colorful1" csCatId="colorful" phldr="1"/>
      <dgm:spPr/>
      <dgm:t>
        <a:bodyPr/>
        <a:lstStyle/>
        <a:p>
          <a:endParaRPr lang="en-US"/>
        </a:p>
      </dgm:t>
    </dgm:pt>
    <dgm:pt modelId="{B1979507-F272-1043-94B2-F9A3F610FC1D}">
      <dgm:prSet phldrT="[Text]"/>
      <dgm:spPr/>
      <dgm:t>
        <a:bodyPr/>
        <a:lstStyle/>
        <a:p>
          <a:r>
            <a:rPr lang="en-US"/>
            <a:t>Community-Based OT Groups: Themes</a:t>
          </a:r>
        </a:p>
      </dgm:t>
    </dgm:pt>
    <dgm:pt modelId="{8AB2F090-81DD-5847-8361-0A49ED2E378F}" type="parTrans" cxnId="{F16C84FC-66B6-6D41-8103-F50E4EEFD3D0}">
      <dgm:prSet/>
      <dgm:spPr/>
      <dgm:t>
        <a:bodyPr/>
        <a:lstStyle/>
        <a:p>
          <a:endParaRPr lang="en-US"/>
        </a:p>
      </dgm:t>
    </dgm:pt>
    <dgm:pt modelId="{C76EF7D9-393D-014F-8D25-8C45188059C5}" type="sibTrans" cxnId="{F16C84FC-66B6-6D41-8103-F50E4EEFD3D0}">
      <dgm:prSet/>
      <dgm:spPr/>
      <dgm:t>
        <a:bodyPr/>
        <a:lstStyle/>
        <a:p>
          <a:endParaRPr lang="en-US"/>
        </a:p>
      </dgm:t>
    </dgm:pt>
    <dgm:pt modelId="{B354A22E-48B5-F640-9CBC-BD1B760C6F6F}">
      <dgm:prSet phldrT="[Text]"/>
      <dgm:spPr/>
      <dgm:t>
        <a:bodyPr/>
        <a:lstStyle/>
        <a:p>
          <a:r>
            <a:rPr lang="en-US"/>
            <a:t>Reciprocal Transaction</a:t>
          </a:r>
        </a:p>
      </dgm:t>
    </dgm:pt>
    <dgm:pt modelId="{4D1E0F32-6F7F-D048-8648-4B0D1EEB5CE7}" type="parTrans" cxnId="{5D22058E-6C82-A343-A1AE-2E730EE4EBEB}">
      <dgm:prSet/>
      <dgm:spPr/>
      <dgm:t>
        <a:bodyPr/>
        <a:lstStyle/>
        <a:p>
          <a:endParaRPr lang="en-US"/>
        </a:p>
      </dgm:t>
    </dgm:pt>
    <dgm:pt modelId="{ECB7FE87-DF7C-AC49-978B-7E073D5A996D}" type="sibTrans" cxnId="{5D22058E-6C82-A343-A1AE-2E730EE4EBEB}">
      <dgm:prSet/>
      <dgm:spPr/>
      <dgm:t>
        <a:bodyPr/>
        <a:lstStyle/>
        <a:p>
          <a:endParaRPr lang="en-US"/>
        </a:p>
      </dgm:t>
    </dgm:pt>
    <dgm:pt modelId="{E5ACCFF9-0EC7-294C-8462-E50E11DC8D15}">
      <dgm:prSet phldrT="[Text]"/>
      <dgm:spPr/>
      <dgm:t>
        <a:bodyPr/>
        <a:lstStyle/>
        <a:p>
          <a:r>
            <a:rPr lang="en-US"/>
            <a:t>Increased Collaboration</a:t>
          </a:r>
        </a:p>
      </dgm:t>
    </dgm:pt>
    <dgm:pt modelId="{D4577BD6-2446-7648-8869-4C3BCA27C4A1}" type="parTrans" cxnId="{40DBFB42-ACC0-3241-B3A3-D8DE0EAFDC9B}">
      <dgm:prSet/>
      <dgm:spPr/>
      <dgm:t>
        <a:bodyPr/>
        <a:lstStyle/>
        <a:p>
          <a:endParaRPr lang="en-US"/>
        </a:p>
      </dgm:t>
    </dgm:pt>
    <dgm:pt modelId="{F3C0DF50-8DA0-F640-8B2F-DCD03DBBAD4E}" type="sibTrans" cxnId="{40DBFB42-ACC0-3241-B3A3-D8DE0EAFDC9B}">
      <dgm:prSet/>
      <dgm:spPr/>
      <dgm:t>
        <a:bodyPr/>
        <a:lstStyle/>
        <a:p>
          <a:endParaRPr lang="en-US"/>
        </a:p>
      </dgm:t>
    </dgm:pt>
    <dgm:pt modelId="{A036DB33-959D-954A-A7AD-F99A12C44DFD}">
      <dgm:prSet phldrT="[Text]"/>
      <dgm:spPr/>
      <dgm:t>
        <a:bodyPr/>
        <a:lstStyle/>
        <a:p>
          <a:r>
            <a:rPr lang="en-US"/>
            <a:t>Motivation</a:t>
          </a:r>
        </a:p>
      </dgm:t>
    </dgm:pt>
    <dgm:pt modelId="{73CB6D28-7C6D-7346-A25A-7DA1D2163D79}" type="parTrans" cxnId="{184698C8-A4A2-8546-8178-58B13E42E292}">
      <dgm:prSet/>
      <dgm:spPr/>
      <dgm:t>
        <a:bodyPr/>
        <a:lstStyle/>
        <a:p>
          <a:endParaRPr lang="en-US"/>
        </a:p>
      </dgm:t>
    </dgm:pt>
    <dgm:pt modelId="{D7D5776B-4E91-6F4C-8846-3C5993FCC9EA}" type="sibTrans" cxnId="{184698C8-A4A2-8546-8178-58B13E42E292}">
      <dgm:prSet/>
      <dgm:spPr/>
      <dgm:t>
        <a:bodyPr/>
        <a:lstStyle/>
        <a:p>
          <a:endParaRPr lang="en-US"/>
        </a:p>
      </dgm:t>
    </dgm:pt>
    <dgm:pt modelId="{82AFE4C2-1449-B14A-90BC-5EDE1B3F8085}">
      <dgm:prSet phldrT="[Text]"/>
      <dgm:spPr/>
      <dgm:t>
        <a:bodyPr/>
        <a:lstStyle/>
        <a:p>
          <a:r>
            <a:rPr lang="en-US"/>
            <a:t>Social Connection</a:t>
          </a:r>
        </a:p>
      </dgm:t>
    </dgm:pt>
    <dgm:pt modelId="{42A74EE1-07ED-A040-B6B5-972A376EC6E3}" type="parTrans" cxnId="{ABF08368-CD55-D840-AA80-658C0B67CB3F}">
      <dgm:prSet/>
      <dgm:spPr/>
      <dgm:t>
        <a:bodyPr/>
        <a:lstStyle/>
        <a:p>
          <a:endParaRPr lang="en-US"/>
        </a:p>
      </dgm:t>
    </dgm:pt>
    <dgm:pt modelId="{E0B4A3FC-ABDD-6340-A539-4883F5927E43}" type="sibTrans" cxnId="{ABF08368-CD55-D840-AA80-658C0B67CB3F}">
      <dgm:prSet/>
      <dgm:spPr/>
      <dgm:t>
        <a:bodyPr/>
        <a:lstStyle/>
        <a:p>
          <a:endParaRPr lang="en-US"/>
        </a:p>
      </dgm:t>
    </dgm:pt>
    <dgm:pt modelId="{C3B916D5-6747-A849-AB85-BFEF8BC282CA}" type="pres">
      <dgm:prSet presAssocID="{A21E35C0-1FA5-F34F-821C-22A05375CE5C}" presName="Name0" presStyleCnt="0">
        <dgm:presLayoutVars>
          <dgm:chMax val="1"/>
          <dgm:dir/>
          <dgm:animLvl val="ctr"/>
          <dgm:resizeHandles val="exact"/>
        </dgm:presLayoutVars>
      </dgm:prSet>
      <dgm:spPr/>
    </dgm:pt>
    <dgm:pt modelId="{06DC6C23-97DF-1E48-95E3-94A60FC97D87}" type="pres">
      <dgm:prSet presAssocID="{B1979507-F272-1043-94B2-F9A3F610FC1D}" presName="centerShape" presStyleLbl="node0" presStyleIdx="0" presStyleCnt="1"/>
      <dgm:spPr/>
    </dgm:pt>
    <dgm:pt modelId="{B7C19642-185C-B04D-8DC3-FCE6C86DA7C5}" type="pres">
      <dgm:prSet presAssocID="{B354A22E-48B5-F640-9CBC-BD1B760C6F6F}" presName="node" presStyleLbl="node1" presStyleIdx="0" presStyleCnt="4" custRadScaleRad="95271">
        <dgm:presLayoutVars>
          <dgm:bulletEnabled val="1"/>
        </dgm:presLayoutVars>
      </dgm:prSet>
      <dgm:spPr/>
    </dgm:pt>
    <dgm:pt modelId="{BDBE9241-CB85-D146-A01E-3AF330F74510}" type="pres">
      <dgm:prSet presAssocID="{B354A22E-48B5-F640-9CBC-BD1B760C6F6F}" presName="dummy" presStyleCnt="0"/>
      <dgm:spPr/>
    </dgm:pt>
    <dgm:pt modelId="{DBF7F4A3-CC8C-8D40-8E32-199DD6482E4E}" type="pres">
      <dgm:prSet presAssocID="{ECB7FE87-DF7C-AC49-978B-7E073D5A996D}" presName="sibTrans" presStyleLbl="sibTrans2D1" presStyleIdx="0" presStyleCnt="4"/>
      <dgm:spPr/>
    </dgm:pt>
    <dgm:pt modelId="{C1C7567C-477F-B04A-AE07-958FF98FF3E7}" type="pres">
      <dgm:prSet presAssocID="{E5ACCFF9-0EC7-294C-8462-E50E11DC8D15}" presName="node" presStyleLbl="node1" presStyleIdx="1" presStyleCnt="4" custRadScaleRad="94232" custRadScaleInc="3349">
        <dgm:presLayoutVars>
          <dgm:bulletEnabled val="1"/>
        </dgm:presLayoutVars>
      </dgm:prSet>
      <dgm:spPr/>
    </dgm:pt>
    <dgm:pt modelId="{7DC546CC-9EE7-3844-BF49-C2DC9C3287F1}" type="pres">
      <dgm:prSet presAssocID="{E5ACCFF9-0EC7-294C-8462-E50E11DC8D15}" presName="dummy" presStyleCnt="0"/>
      <dgm:spPr/>
    </dgm:pt>
    <dgm:pt modelId="{5992B7C8-01D9-0A45-872A-AFD38E772CC7}" type="pres">
      <dgm:prSet presAssocID="{F3C0DF50-8DA0-F640-8B2F-DCD03DBBAD4E}" presName="sibTrans" presStyleLbl="sibTrans2D1" presStyleIdx="1" presStyleCnt="4"/>
      <dgm:spPr/>
    </dgm:pt>
    <dgm:pt modelId="{DAE3BC2C-2614-FD40-8F90-68BA7C7CCFEC}" type="pres">
      <dgm:prSet presAssocID="{A036DB33-959D-954A-A7AD-F99A12C44DFD}" presName="node" presStyleLbl="node1" presStyleIdx="2" presStyleCnt="4" custRadScaleRad="91613">
        <dgm:presLayoutVars>
          <dgm:bulletEnabled val="1"/>
        </dgm:presLayoutVars>
      </dgm:prSet>
      <dgm:spPr/>
    </dgm:pt>
    <dgm:pt modelId="{85A59C61-DE92-994F-BF49-414C0FE8EFD7}" type="pres">
      <dgm:prSet presAssocID="{A036DB33-959D-954A-A7AD-F99A12C44DFD}" presName="dummy" presStyleCnt="0"/>
      <dgm:spPr/>
    </dgm:pt>
    <dgm:pt modelId="{B4C6D955-4AFC-F64A-B5FA-E863545BBE84}" type="pres">
      <dgm:prSet presAssocID="{D7D5776B-4E91-6F4C-8846-3C5993FCC9EA}" presName="sibTrans" presStyleLbl="sibTrans2D1" presStyleIdx="2" presStyleCnt="4"/>
      <dgm:spPr/>
    </dgm:pt>
    <dgm:pt modelId="{7F2C86D5-7AD2-DF44-B09C-7AE9A7A14F0B}" type="pres">
      <dgm:prSet presAssocID="{82AFE4C2-1449-B14A-90BC-5EDE1B3F8085}" presName="node" presStyleLbl="node1" presStyleIdx="3" presStyleCnt="4" custRadScaleRad="94218" custRadScaleInc="431">
        <dgm:presLayoutVars>
          <dgm:bulletEnabled val="1"/>
        </dgm:presLayoutVars>
      </dgm:prSet>
      <dgm:spPr/>
    </dgm:pt>
    <dgm:pt modelId="{A68690CA-5882-C34C-8170-6A98EB00F729}" type="pres">
      <dgm:prSet presAssocID="{82AFE4C2-1449-B14A-90BC-5EDE1B3F8085}" presName="dummy" presStyleCnt="0"/>
      <dgm:spPr/>
    </dgm:pt>
    <dgm:pt modelId="{5B3EA5A5-069C-2B41-8AC8-6AA7E0F3B140}" type="pres">
      <dgm:prSet presAssocID="{E0B4A3FC-ABDD-6340-A539-4883F5927E43}" presName="sibTrans" presStyleLbl="sibTrans2D1" presStyleIdx="3" presStyleCnt="4"/>
      <dgm:spPr/>
    </dgm:pt>
  </dgm:ptLst>
  <dgm:cxnLst>
    <dgm:cxn modelId="{556B071C-7427-7549-BEB7-1EB3B7A972B6}" type="presOf" srcId="{ECB7FE87-DF7C-AC49-978B-7E073D5A996D}" destId="{DBF7F4A3-CC8C-8D40-8E32-199DD6482E4E}" srcOrd="0" destOrd="0" presId="urn:microsoft.com/office/officeart/2005/8/layout/radial6"/>
    <dgm:cxn modelId="{E491E021-3FC2-984E-AB62-0841D87D8281}" type="presOf" srcId="{82AFE4C2-1449-B14A-90BC-5EDE1B3F8085}" destId="{7F2C86D5-7AD2-DF44-B09C-7AE9A7A14F0B}" srcOrd="0" destOrd="0" presId="urn:microsoft.com/office/officeart/2005/8/layout/radial6"/>
    <dgm:cxn modelId="{75D2662F-C093-E642-9EFB-866D26220C91}" type="presOf" srcId="{E5ACCFF9-0EC7-294C-8462-E50E11DC8D15}" destId="{C1C7567C-477F-B04A-AE07-958FF98FF3E7}" srcOrd="0" destOrd="0" presId="urn:microsoft.com/office/officeart/2005/8/layout/radial6"/>
    <dgm:cxn modelId="{40DBFB42-ACC0-3241-B3A3-D8DE0EAFDC9B}" srcId="{B1979507-F272-1043-94B2-F9A3F610FC1D}" destId="{E5ACCFF9-0EC7-294C-8462-E50E11DC8D15}" srcOrd="1" destOrd="0" parTransId="{D4577BD6-2446-7648-8869-4C3BCA27C4A1}" sibTransId="{F3C0DF50-8DA0-F640-8B2F-DCD03DBBAD4E}"/>
    <dgm:cxn modelId="{3E1C524F-700A-B044-AB7B-7D4BD4455F33}" type="presOf" srcId="{D7D5776B-4E91-6F4C-8846-3C5993FCC9EA}" destId="{B4C6D955-4AFC-F64A-B5FA-E863545BBE84}" srcOrd="0" destOrd="0" presId="urn:microsoft.com/office/officeart/2005/8/layout/radial6"/>
    <dgm:cxn modelId="{ABF08368-CD55-D840-AA80-658C0B67CB3F}" srcId="{B1979507-F272-1043-94B2-F9A3F610FC1D}" destId="{82AFE4C2-1449-B14A-90BC-5EDE1B3F8085}" srcOrd="3" destOrd="0" parTransId="{42A74EE1-07ED-A040-B6B5-972A376EC6E3}" sibTransId="{E0B4A3FC-ABDD-6340-A539-4883F5927E43}"/>
    <dgm:cxn modelId="{237B278A-7C28-BD42-A252-4A4A27322142}" type="presOf" srcId="{B354A22E-48B5-F640-9CBC-BD1B760C6F6F}" destId="{B7C19642-185C-B04D-8DC3-FCE6C86DA7C5}" srcOrd="0" destOrd="0" presId="urn:microsoft.com/office/officeart/2005/8/layout/radial6"/>
    <dgm:cxn modelId="{5D22058E-6C82-A343-A1AE-2E730EE4EBEB}" srcId="{B1979507-F272-1043-94B2-F9A3F610FC1D}" destId="{B354A22E-48B5-F640-9CBC-BD1B760C6F6F}" srcOrd="0" destOrd="0" parTransId="{4D1E0F32-6F7F-D048-8648-4B0D1EEB5CE7}" sibTransId="{ECB7FE87-DF7C-AC49-978B-7E073D5A996D}"/>
    <dgm:cxn modelId="{1608CAAF-3B15-8C45-89E2-7D8C4AF1855F}" type="presOf" srcId="{A21E35C0-1FA5-F34F-821C-22A05375CE5C}" destId="{C3B916D5-6747-A849-AB85-BFEF8BC282CA}" srcOrd="0" destOrd="0" presId="urn:microsoft.com/office/officeart/2005/8/layout/radial6"/>
    <dgm:cxn modelId="{55A3FFBA-E07D-4B48-91FC-10ACA70324CC}" type="presOf" srcId="{F3C0DF50-8DA0-F640-8B2F-DCD03DBBAD4E}" destId="{5992B7C8-01D9-0A45-872A-AFD38E772CC7}" srcOrd="0" destOrd="0" presId="urn:microsoft.com/office/officeart/2005/8/layout/radial6"/>
    <dgm:cxn modelId="{9C1612C7-977C-064D-A0D6-942E6EC50B9A}" type="presOf" srcId="{E0B4A3FC-ABDD-6340-A539-4883F5927E43}" destId="{5B3EA5A5-069C-2B41-8AC8-6AA7E0F3B140}" srcOrd="0" destOrd="0" presId="urn:microsoft.com/office/officeart/2005/8/layout/radial6"/>
    <dgm:cxn modelId="{184698C8-A4A2-8546-8178-58B13E42E292}" srcId="{B1979507-F272-1043-94B2-F9A3F610FC1D}" destId="{A036DB33-959D-954A-A7AD-F99A12C44DFD}" srcOrd="2" destOrd="0" parTransId="{73CB6D28-7C6D-7346-A25A-7DA1D2163D79}" sibTransId="{D7D5776B-4E91-6F4C-8846-3C5993FCC9EA}"/>
    <dgm:cxn modelId="{4D5E3FCC-5552-E94A-B2F0-70F44A7EF3AF}" type="presOf" srcId="{A036DB33-959D-954A-A7AD-F99A12C44DFD}" destId="{DAE3BC2C-2614-FD40-8F90-68BA7C7CCFEC}" srcOrd="0" destOrd="0" presId="urn:microsoft.com/office/officeart/2005/8/layout/radial6"/>
    <dgm:cxn modelId="{F16C84FC-66B6-6D41-8103-F50E4EEFD3D0}" srcId="{A21E35C0-1FA5-F34F-821C-22A05375CE5C}" destId="{B1979507-F272-1043-94B2-F9A3F610FC1D}" srcOrd="0" destOrd="0" parTransId="{8AB2F090-81DD-5847-8361-0A49ED2E378F}" sibTransId="{C76EF7D9-393D-014F-8D25-8C45188059C5}"/>
    <dgm:cxn modelId="{18D5D5FE-B18A-054E-99ED-EF97B055C0C2}" type="presOf" srcId="{B1979507-F272-1043-94B2-F9A3F610FC1D}" destId="{06DC6C23-97DF-1E48-95E3-94A60FC97D87}" srcOrd="0" destOrd="0" presId="urn:microsoft.com/office/officeart/2005/8/layout/radial6"/>
    <dgm:cxn modelId="{B72789F2-EE03-484F-B3A1-EFF310320F94}" type="presParOf" srcId="{C3B916D5-6747-A849-AB85-BFEF8BC282CA}" destId="{06DC6C23-97DF-1E48-95E3-94A60FC97D87}" srcOrd="0" destOrd="0" presId="urn:microsoft.com/office/officeart/2005/8/layout/radial6"/>
    <dgm:cxn modelId="{D7F82889-4F3A-2D41-A486-79E2648AF2D3}" type="presParOf" srcId="{C3B916D5-6747-A849-AB85-BFEF8BC282CA}" destId="{B7C19642-185C-B04D-8DC3-FCE6C86DA7C5}" srcOrd="1" destOrd="0" presId="urn:microsoft.com/office/officeart/2005/8/layout/radial6"/>
    <dgm:cxn modelId="{C279A2F7-C784-A64B-9D3D-1C2C6F0F2407}" type="presParOf" srcId="{C3B916D5-6747-A849-AB85-BFEF8BC282CA}" destId="{BDBE9241-CB85-D146-A01E-3AF330F74510}" srcOrd="2" destOrd="0" presId="urn:microsoft.com/office/officeart/2005/8/layout/radial6"/>
    <dgm:cxn modelId="{9916186D-B632-1645-BED4-82EA0B43FB94}" type="presParOf" srcId="{C3B916D5-6747-A849-AB85-BFEF8BC282CA}" destId="{DBF7F4A3-CC8C-8D40-8E32-199DD6482E4E}" srcOrd="3" destOrd="0" presId="urn:microsoft.com/office/officeart/2005/8/layout/radial6"/>
    <dgm:cxn modelId="{7A47AB52-AEF0-F043-B8CA-B592951335EA}" type="presParOf" srcId="{C3B916D5-6747-A849-AB85-BFEF8BC282CA}" destId="{C1C7567C-477F-B04A-AE07-958FF98FF3E7}" srcOrd="4" destOrd="0" presId="urn:microsoft.com/office/officeart/2005/8/layout/radial6"/>
    <dgm:cxn modelId="{E24BE581-F218-6945-8B3B-FB3098E74F78}" type="presParOf" srcId="{C3B916D5-6747-A849-AB85-BFEF8BC282CA}" destId="{7DC546CC-9EE7-3844-BF49-C2DC9C3287F1}" srcOrd="5" destOrd="0" presId="urn:microsoft.com/office/officeart/2005/8/layout/radial6"/>
    <dgm:cxn modelId="{629B495F-9FC7-7D40-A765-82E940069B87}" type="presParOf" srcId="{C3B916D5-6747-A849-AB85-BFEF8BC282CA}" destId="{5992B7C8-01D9-0A45-872A-AFD38E772CC7}" srcOrd="6" destOrd="0" presId="urn:microsoft.com/office/officeart/2005/8/layout/radial6"/>
    <dgm:cxn modelId="{48DAA3E1-7E85-A442-8D51-2EF06E23F2F4}" type="presParOf" srcId="{C3B916D5-6747-A849-AB85-BFEF8BC282CA}" destId="{DAE3BC2C-2614-FD40-8F90-68BA7C7CCFEC}" srcOrd="7" destOrd="0" presId="urn:microsoft.com/office/officeart/2005/8/layout/radial6"/>
    <dgm:cxn modelId="{B9943C8E-89E7-3A44-A727-A23CE70D8049}" type="presParOf" srcId="{C3B916D5-6747-A849-AB85-BFEF8BC282CA}" destId="{85A59C61-DE92-994F-BF49-414C0FE8EFD7}" srcOrd="8" destOrd="0" presId="urn:microsoft.com/office/officeart/2005/8/layout/radial6"/>
    <dgm:cxn modelId="{A9D47922-85EE-4042-96FB-B4DF15BB6A1E}" type="presParOf" srcId="{C3B916D5-6747-A849-AB85-BFEF8BC282CA}" destId="{B4C6D955-4AFC-F64A-B5FA-E863545BBE84}" srcOrd="9" destOrd="0" presId="urn:microsoft.com/office/officeart/2005/8/layout/radial6"/>
    <dgm:cxn modelId="{88914C86-6A5D-4240-9E1D-71BB78FFE6CA}" type="presParOf" srcId="{C3B916D5-6747-A849-AB85-BFEF8BC282CA}" destId="{7F2C86D5-7AD2-DF44-B09C-7AE9A7A14F0B}" srcOrd="10" destOrd="0" presId="urn:microsoft.com/office/officeart/2005/8/layout/radial6"/>
    <dgm:cxn modelId="{418945CD-1546-6841-8491-9D8F7F3812C5}" type="presParOf" srcId="{C3B916D5-6747-A849-AB85-BFEF8BC282CA}" destId="{A68690CA-5882-C34C-8170-6A98EB00F729}" srcOrd="11" destOrd="0" presId="urn:microsoft.com/office/officeart/2005/8/layout/radial6"/>
    <dgm:cxn modelId="{00C412C6-11EE-7442-B24F-A36D48DC910D}" type="presParOf" srcId="{C3B916D5-6747-A849-AB85-BFEF8BC282CA}" destId="{5B3EA5A5-069C-2B41-8AC8-6AA7E0F3B140}" srcOrd="12" destOrd="0" presId="urn:microsoft.com/office/officeart/2005/8/layout/radial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FC9F0-8889-4BE7-A9A5-754A7F341173}">
      <dsp:nvSpPr>
        <dsp:cNvPr id="0" name=""/>
        <dsp:cNvSpPr/>
      </dsp:nvSpPr>
      <dsp:spPr>
        <a:xfrm>
          <a:off x="9704349" y="1562608"/>
          <a:ext cx="4139311" cy="414007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C587C4-EEEC-4047-BDEE-F509A17B5FA7}">
      <dsp:nvSpPr>
        <dsp:cNvPr id="0" name=""/>
        <dsp:cNvSpPr/>
      </dsp:nvSpPr>
      <dsp:spPr>
        <a:xfrm>
          <a:off x="9841787" y="1700635"/>
          <a:ext cx="3864435" cy="3864024"/>
        </a:xfrm>
        <a:prstGeom prst="ellipse">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Knowledge</a:t>
          </a:r>
        </a:p>
      </dsp:txBody>
      <dsp:txXfrm>
        <a:off x="10394235" y="2252742"/>
        <a:ext cx="2759541" cy="2759809"/>
      </dsp:txXfrm>
    </dsp:sp>
    <dsp:sp modelId="{C7A53F6E-5116-4F4E-B6E5-AF1BD73ECE99}">
      <dsp:nvSpPr>
        <dsp:cNvPr id="0" name=""/>
        <dsp:cNvSpPr/>
      </dsp:nvSpPr>
      <dsp:spPr>
        <a:xfrm rot="2700000">
          <a:off x="5431237" y="1567613"/>
          <a:ext cx="4129341" cy="4129341"/>
        </a:xfrm>
        <a:prstGeom prst="teardrop">
          <a:avLst>
            <a:gd name="adj" fmla="val 1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D7E1D7-92FA-4DE6-8619-2A600C0AC9AB}">
      <dsp:nvSpPr>
        <dsp:cNvPr id="0" name=""/>
        <dsp:cNvSpPr/>
      </dsp:nvSpPr>
      <dsp:spPr>
        <a:xfrm>
          <a:off x="5563690" y="1700635"/>
          <a:ext cx="3864435" cy="3864024"/>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Engagement </a:t>
          </a:r>
        </a:p>
      </dsp:txBody>
      <dsp:txXfrm>
        <a:off x="6116137" y="2252742"/>
        <a:ext cx="2759541" cy="2759809"/>
      </dsp:txXfrm>
    </dsp:sp>
    <dsp:sp modelId="{DB4154DB-A5B6-4CED-BFF0-D97DBA7CB21F}">
      <dsp:nvSpPr>
        <dsp:cNvPr id="0" name=""/>
        <dsp:cNvSpPr/>
      </dsp:nvSpPr>
      <dsp:spPr>
        <a:xfrm rot="2700000">
          <a:off x="1153139" y="1567613"/>
          <a:ext cx="4129341" cy="4129341"/>
        </a:xfrm>
        <a:prstGeom prst="teardrop">
          <a:avLst>
            <a:gd name="adj" fmla="val 1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5020AB-52C6-496F-8BA3-CBC9F3463738}">
      <dsp:nvSpPr>
        <dsp:cNvPr id="0" name=""/>
        <dsp:cNvSpPr/>
      </dsp:nvSpPr>
      <dsp:spPr>
        <a:xfrm>
          <a:off x="1285593" y="1700635"/>
          <a:ext cx="3864435" cy="3864024"/>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Social Relationships</a:t>
          </a:r>
        </a:p>
      </dsp:txBody>
      <dsp:txXfrm>
        <a:off x="1838040" y="2252742"/>
        <a:ext cx="2759541" cy="27598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EA5A5-069C-2B41-8AC8-6AA7E0F3B140}">
      <dsp:nvSpPr>
        <dsp:cNvPr id="0" name=""/>
        <dsp:cNvSpPr/>
      </dsp:nvSpPr>
      <dsp:spPr>
        <a:xfrm>
          <a:off x="2543306" y="1615133"/>
          <a:ext cx="9374604" cy="9374604"/>
        </a:xfrm>
        <a:prstGeom prst="blockArc">
          <a:avLst>
            <a:gd name="adj1" fmla="val 10964417"/>
            <a:gd name="adj2" fmla="val 16005048"/>
            <a:gd name="adj3" fmla="val 4641"/>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C6D955-4AFC-F64A-B5FA-E863545BBE84}">
      <dsp:nvSpPr>
        <dsp:cNvPr id="0" name=""/>
        <dsp:cNvSpPr/>
      </dsp:nvSpPr>
      <dsp:spPr>
        <a:xfrm>
          <a:off x="2533774" y="1028801"/>
          <a:ext cx="9374604" cy="9374604"/>
        </a:xfrm>
        <a:prstGeom prst="blockArc">
          <a:avLst>
            <a:gd name="adj1" fmla="val 5587784"/>
            <a:gd name="adj2" fmla="val 10523816"/>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92B7C8-01D9-0A45-872A-AFD38E772CC7}">
      <dsp:nvSpPr>
        <dsp:cNvPr id="0" name=""/>
        <dsp:cNvSpPr/>
      </dsp:nvSpPr>
      <dsp:spPr>
        <a:xfrm>
          <a:off x="2041535" y="1028386"/>
          <a:ext cx="9374604" cy="9374604"/>
        </a:xfrm>
        <a:prstGeom prst="blockArc">
          <a:avLst>
            <a:gd name="adj1" fmla="val 340868"/>
            <a:gd name="adj2" fmla="val 5218013"/>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F7F4A3-CC8C-8D40-8E32-199DD6482E4E}">
      <dsp:nvSpPr>
        <dsp:cNvPr id="0" name=""/>
        <dsp:cNvSpPr/>
      </dsp:nvSpPr>
      <dsp:spPr>
        <a:xfrm>
          <a:off x="2020987" y="1614944"/>
          <a:ext cx="9374604" cy="9374604"/>
        </a:xfrm>
        <a:prstGeom prst="blockArc">
          <a:avLst>
            <a:gd name="adj1" fmla="val 16397438"/>
            <a:gd name="adj2" fmla="val 21499885"/>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DC6C23-97DF-1E48-95E3-94A60FC97D87}">
      <dsp:nvSpPr>
        <dsp:cNvPr id="0" name=""/>
        <dsp:cNvSpPr/>
      </dsp:nvSpPr>
      <dsp:spPr>
        <a:xfrm>
          <a:off x="4813055" y="3935230"/>
          <a:ext cx="4316092" cy="431609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r>
            <a:rPr lang="en-US" sz="4600" kern="1200"/>
            <a:t>Community-Based OT Groups: Themes</a:t>
          </a:r>
        </a:p>
      </dsp:txBody>
      <dsp:txXfrm>
        <a:off x="5445132" y="4567307"/>
        <a:ext cx="3051938" cy="3051938"/>
      </dsp:txXfrm>
    </dsp:sp>
    <dsp:sp modelId="{B7C19642-185C-B04D-8DC3-FCE6C86DA7C5}">
      <dsp:nvSpPr>
        <dsp:cNvPr id="0" name=""/>
        <dsp:cNvSpPr/>
      </dsp:nvSpPr>
      <dsp:spPr>
        <a:xfrm>
          <a:off x="5460469" y="220626"/>
          <a:ext cx="3021264" cy="302126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a:t>Reciprocal Transaction</a:t>
          </a:r>
        </a:p>
      </dsp:txBody>
      <dsp:txXfrm>
        <a:off x="5902923" y="663080"/>
        <a:ext cx="2136356" cy="2136356"/>
      </dsp:txXfrm>
    </dsp:sp>
    <dsp:sp modelId="{C1C7567C-477F-B04A-AE07-958FF98FF3E7}">
      <dsp:nvSpPr>
        <dsp:cNvPr id="0" name=""/>
        <dsp:cNvSpPr/>
      </dsp:nvSpPr>
      <dsp:spPr>
        <a:xfrm>
          <a:off x="9774252" y="4658295"/>
          <a:ext cx="3021264" cy="302126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a:t>Increased Collaboration</a:t>
          </a:r>
        </a:p>
      </dsp:txBody>
      <dsp:txXfrm>
        <a:off x="10216706" y="5100749"/>
        <a:ext cx="2136356" cy="2136356"/>
      </dsp:txXfrm>
    </dsp:sp>
    <dsp:sp modelId="{DAE3BC2C-2614-FD40-8F90-68BA7C7CCFEC}">
      <dsp:nvSpPr>
        <dsp:cNvPr id="0" name=""/>
        <dsp:cNvSpPr/>
      </dsp:nvSpPr>
      <dsp:spPr>
        <a:xfrm>
          <a:off x="5460469" y="8777178"/>
          <a:ext cx="3021264" cy="302126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a:t>Motivation</a:t>
          </a:r>
        </a:p>
      </dsp:txBody>
      <dsp:txXfrm>
        <a:off x="5902923" y="9219632"/>
        <a:ext cx="2136356" cy="2136356"/>
      </dsp:txXfrm>
    </dsp:sp>
    <dsp:sp modelId="{7F2C86D5-7AD2-DF44-B09C-7AE9A7A14F0B}">
      <dsp:nvSpPr>
        <dsp:cNvPr id="0" name=""/>
        <dsp:cNvSpPr/>
      </dsp:nvSpPr>
      <dsp:spPr>
        <a:xfrm>
          <a:off x="1146674" y="4572909"/>
          <a:ext cx="3021264" cy="3021264"/>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a:t>Social Connection</a:t>
          </a:r>
        </a:p>
      </dsp:txBody>
      <dsp:txXfrm>
        <a:off x="1589128" y="5015363"/>
        <a:ext cx="2136356" cy="2136356"/>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4/19/24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270308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4" y="21363557"/>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5" y="22840219"/>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7663830"/>
            <a:ext cx="13076464" cy="6688714"/>
          </a:xfrm>
        </p:spPr>
        <p:txBody>
          <a:bodyPr>
            <a:normAutofit/>
          </a:bodyPr>
          <a:lstStyle>
            <a:lvl1pPr marL="0" indent="0">
              <a:buNone/>
              <a:defRPr sz="4114">
                <a:solidFill>
                  <a:srgbClr val="000000"/>
                </a:solidFill>
                <a:latin typeface="+mn-lt"/>
              </a:defRPr>
            </a:lvl1pPr>
          </a:lstStyle>
          <a:p>
            <a:endParaRPr lang="en-US"/>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6942908"/>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a:solidFill>
                  <a:srgbClr val="000000"/>
                </a:solidFill>
              </a:rPr>
              <a:t>Table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5694476"/>
            <a:ext cx="13076464" cy="5002331"/>
          </a:xfrm>
        </p:spPr>
        <p:txBody>
          <a:bodyPr>
            <a:normAutofit/>
          </a:bodyPr>
          <a:lstStyle>
            <a:lvl1pPr marL="0" indent="0">
              <a:buNone/>
              <a:defRPr sz="4114">
                <a:solidFill>
                  <a:srgbClr val="000000"/>
                </a:solidFill>
                <a:latin typeface="+mn-lt"/>
              </a:defRPr>
            </a:lvl1pPr>
          </a:lstStyle>
          <a:p>
            <a:endParaRPr lang="en-US"/>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4884590"/>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3860173"/>
            <a:ext cx="13076464" cy="5977063"/>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460839"/>
            <a:ext cx="13076464" cy="7376398"/>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813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508087"/>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More Data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8709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5" y="12722205"/>
            <a:ext cx="13076465" cy="9308101"/>
          </a:xfrm>
        </p:spPr>
        <p:txBody>
          <a:bodyPr>
            <a:normAutofit/>
          </a:bodyPr>
          <a:lstStyle>
            <a:lvl1pPr marL="0" indent="0">
              <a:buNone/>
              <a:defRPr sz="3771" b="0">
                <a:solidFill>
                  <a:srgbClr val="000000"/>
                </a:solidFill>
              </a:defRPr>
            </a:lvl1pPr>
          </a:lstStyle>
          <a:p>
            <a:r>
              <a:rPr lang="en-US"/>
              <a:t>Table Graphic</a:t>
            </a:r>
          </a:p>
        </p:txBody>
      </p:sp>
      <p:sp>
        <p:nvSpPr>
          <p:cNvPr id="5" name="Picture Placeholder 49">
            <a:extLst>
              <a:ext uri="{FF2B5EF4-FFF2-40B4-BE49-F238E27FC236}">
                <a16:creationId xmlns:a16="http://schemas.microsoft.com/office/drawing/2014/main" id="{6438E515-BCF2-9D01-9C62-0199C62E197E}"/>
              </a:ext>
            </a:extLst>
          </p:cNvPr>
          <p:cNvSpPr>
            <a:spLocks noGrp="1"/>
          </p:cNvSpPr>
          <p:nvPr>
            <p:ph type="pic" sz="quarter" idx="35"/>
          </p:nvPr>
        </p:nvSpPr>
        <p:spPr>
          <a:xfrm>
            <a:off x="979715" y="25244748"/>
            <a:ext cx="13076464" cy="4592489"/>
          </a:xfrm>
        </p:spPr>
        <p:txBody>
          <a:bodyPr>
            <a:normAutofit/>
          </a:bodyPr>
          <a:lstStyle>
            <a:lvl1pPr marL="0" indent="0">
              <a:buNone/>
              <a:defRPr sz="4114"/>
            </a:lvl1pPr>
          </a:lstStyle>
          <a:p>
            <a:endParaRPr lang="en-US"/>
          </a:p>
        </p:txBody>
      </p:sp>
    </p:spTree>
    <p:extLst>
      <p:ext uri="{BB962C8B-B14F-4D97-AF65-F5344CB8AC3E}">
        <p14:creationId xmlns:p14="http://schemas.microsoft.com/office/powerpoint/2010/main" val="3955231662"/>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38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66107" y="1275665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79714" y="6833423"/>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23702"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2891066"/>
            <a:ext cx="13076464" cy="713232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891066"/>
            <a:ext cx="13076464" cy="7129051"/>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998414"/>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673302"/>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69427"/>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66107" y="25420320"/>
            <a:ext cx="13158216" cy="4752749"/>
          </a:xfrm>
        </p:spPr>
        <p:txBody>
          <a:bodyPr>
            <a:normAutofit/>
          </a:bodyPr>
          <a:lstStyle>
            <a:lvl1pPr marL="0" indent="0">
              <a:buNone/>
              <a:defRPr sz="4114"/>
            </a:lvl1pPr>
          </a:lstStyle>
          <a:p>
            <a:endParaRPr lang="en-US"/>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16678"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solidFill>
            <a:srgbClr val="2B77A5"/>
          </a:solidFill>
          <a:ln w="1016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978409" y="30942858"/>
            <a:ext cx="17294352" cy="1674882"/>
          </a:xfrm>
          <a:prstGeom prst="rect">
            <a:avLst/>
          </a:prstGeom>
          <a:noFill/>
        </p:spPr>
        <p:txBody>
          <a:bodyPr wrap="square">
            <a:spAutoFit/>
          </a:bodyPr>
          <a:lstStyle/>
          <a:p>
            <a:r>
              <a:rPr lang="en-US" sz="3428" b="0" i="1">
                <a:solidFill>
                  <a:srgbClr val="333333"/>
                </a:solidFill>
                <a:effectLst/>
                <a:latin typeface="Source Sans Pro" panose="020B0503030403020204" pitchFamily="34" charset="0"/>
              </a:rPr>
              <a:t>NH-ME LEND is supported by a grant (#</a:t>
            </a:r>
            <a:r>
              <a:rPr lang="en-US" sz="3428" b="0" i="0">
                <a:solidFill>
                  <a:srgbClr val="333333"/>
                </a:solidFill>
                <a:effectLst/>
                <a:latin typeface="Source Sans Pro" panose="020B0503030403020204" pitchFamily="34" charset="0"/>
              </a:rPr>
              <a:t>T73MC33246</a:t>
            </a:r>
            <a:r>
              <a:rPr lang="en-US" sz="3428" b="0" i="1">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a:p>
        </p:txBody>
      </p:sp>
      <p:pic>
        <p:nvPicPr>
          <p:cNvPr id="11" name="Picture 10">
            <a:extLst>
              <a:ext uri="{FF2B5EF4-FFF2-40B4-BE49-F238E27FC236}">
                <a16:creationId xmlns:a16="http://schemas.microsoft.com/office/drawing/2014/main" id="{DEE4B523-5B8F-0320-FBDA-C609F679AF8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8869297" y="31047253"/>
            <a:ext cx="15617984" cy="1466091"/>
          </a:xfrm>
          <a:prstGeom prst="rect">
            <a:avLst/>
          </a:prstGeom>
        </p:spPr>
      </p:pic>
      <p:grpSp>
        <p:nvGrpSpPr>
          <p:cNvPr id="17" name="Group 16">
            <a:extLst>
              <a:ext uri="{FF2B5EF4-FFF2-40B4-BE49-F238E27FC236}">
                <a16:creationId xmlns:a16="http://schemas.microsoft.com/office/drawing/2014/main" id="{1CC44EA8-07D9-9D7F-CD4A-529AD611780A}"/>
              </a:ext>
            </a:extLst>
          </p:cNvPr>
          <p:cNvGrpSpPr/>
          <p:nvPr userDrawn="1"/>
        </p:nvGrpSpPr>
        <p:grpSpPr>
          <a:xfrm>
            <a:off x="35083818" y="31222077"/>
            <a:ext cx="7172659" cy="1097280"/>
            <a:chOff x="18994422" y="31231659"/>
            <a:chExt cx="7172659" cy="1097280"/>
          </a:xfrm>
        </p:grpSpPr>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18994422" y="31471281"/>
              <a:ext cx="5680477" cy="618036"/>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a:t>iod.unh.edu/nh-me-lend</a:t>
              </a:r>
            </a:p>
          </p:txBody>
        </p:sp>
        <p:pic>
          <p:nvPicPr>
            <p:cNvPr id="16" name="Picture 15" descr="A qr code on a white background&#10;&#10;Description automatically generated">
              <a:extLst>
                <a:ext uri="{FF2B5EF4-FFF2-40B4-BE49-F238E27FC236}">
                  <a16:creationId xmlns:a16="http://schemas.microsoft.com/office/drawing/2014/main" id="{AB296DB4-444E-BD47-75CE-DFBC9CF0994A}"/>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5069801" y="31231659"/>
              <a:ext cx="1097280" cy="1097280"/>
            </a:xfrm>
            <a:prstGeom prst="rect">
              <a:avLst/>
            </a:prstGeom>
          </p:spPr>
        </p:pic>
      </p:gr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16%2Fj.dhjo.2020.100926" TargetMode="External"/><Relationship Id="rId13" Type="http://schemas.openxmlformats.org/officeDocument/2006/relationships/diagramColors" Target="../diagrams/colors2.xml"/><Relationship Id="rId3" Type="http://schemas.openxmlformats.org/officeDocument/2006/relationships/diagramLayout" Target="../diagrams/layout1.xml"/><Relationship Id="rId7" Type="http://schemas.openxmlformats.org/officeDocument/2006/relationships/hyperlink" Target="https://doi.org/10.3390%2Fgeriatrics6020052" TargetMode="External"/><Relationship Id="rId12" Type="http://schemas.openxmlformats.org/officeDocument/2006/relationships/diagramQuickStyle" Target="../diagrams/quickStyle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diagramLayout" Target="../diagrams/layout2.xml"/><Relationship Id="rId5" Type="http://schemas.openxmlformats.org/officeDocument/2006/relationships/diagramColors" Target="../diagrams/colors1.xml"/><Relationship Id="rId10" Type="http://schemas.openxmlformats.org/officeDocument/2006/relationships/diagramData" Target="../diagrams/data2.xml"/><Relationship Id="rId4" Type="http://schemas.openxmlformats.org/officeDocument/2006/relationships/diagramQuickStyle" Target="../diagrams/quickStyle1.xml"/><Relationship Id="rId9" Type="http://schemas.openxmlformats.org/officeDocument/2006/relationships/chart" Target="../charts/chart1.xml"/><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SmartArt Placeholder 22" descr="Colorful flowchart demonstrating flow of social relationships to engagement to knowledge">
            <a:extLst>
              <a:ext uri="{FF2B5EF4-FFF2-40B4-BE49-F238E27FC236}">
                <a16:creationId xmlns:a16="http://schemas.microsoft.com/office/drawing/2014/main" id="{9DDFEBF5-08A8-4C68-8BEC-FFBCDDBED7AF}"/>
              </a:ext>
            </a:extLst>
          </p:cNvPr>
          <p:cNvGraphicFramePr>
            <a:graphicFrameLocks noGrp="1"/>
          </p:cNvGraphicFramePr>
          <p:nvPr>
            <p:ph type="dgm" sz="quarter" idx="27"/>
            <p:extLst>
              <p:ext uri="{D42A27DB-BD31-4B8C-83A1-F6EECF244321}">
                <p14:modId xmlns:p14="http://schemas.microsoft.com/office/powerpoint/2010/main" val="2402951106"/>
              </p:ext>
            </p:extLst>
          </p:nvPr>
        </p:nvGraphicFramePr>
        <p:xfrm>
          <a:off x="0" y="24498471"/>
          <a:ext cx="14141587" cy="7264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9" name="Title 198">
            <a:extLst>
              <a:ext uri="{FF2B5EF4-FFF2-40B4-BE49-F238E27FC236}">
                <a16:creationId xmlns:a16="http://schemas.microsoft.com/office/drawing/2014/main" id="{63382D41-649E-49B9-B327-E3F3E16B9688}"/>
              </a:ext>
            </a:extLst>
          </p:cNvPr>
          <p:cNvSpPr>
            <a:spLocks noGrp="1"/>
          </p:cNvSpPr>
          <p:nvPr>
            <p:ph type="title"/>
          </p:nvPr>
        </p:nvSpPr>
        <p:spPr>
          <a:xfrm>
            <a:off x="979714" y="846738"/>
            <a:ext cx="37856160" cy="666477"/>
          </a:xfrm>
        </p:spPr>
        <p:txBody>
          <a:bodyPr/>
          <a:lstStyle/>
          <a:p>
            <a:r>
              <a:rPr lang="en-US" dirty="0"/>
              <a:t>Senior Perceptions on Quality of Life</a:t>
            </a:r>
          </a:p>
        </p:txBody>
      </p:sp>
      <p:sp>
        <p:nvSpPr>
          <p:cNvPr id="200" name="Text Placeholder 199">
            <a:extLst>
              <a:ext uri="{FF2B5EF4-FFF2-40B4-BE49-F238E27FC236}">
                <a16:creationId xmlns:a16="http://schemas.microsoft.com/office/drawing/2014/main" id="{8CB46A4B-C555-492F-8E38-37BE37156160}"/>
              </a:ext>
            </a:extLst>
          </p:cNvPr>
          <p:cNvSpPr>
            <a:spLocks noGrp="1"/>
          </p:cNvSpPr>
          <p:nvPr>
            <p:ph type="body" sz="quarter" idx="13"/>
          </p:nvPr>
        </p:nvSpPr>
        <p:spPr>
          <a:xfrm>
            <a:off x="923516" y="1876791"/>
            <a:ext cx="32452084" cy="2668895"/>
          </a:xfrm>
        </p:spPr>
        <p:txBody>
          <a:bodyPr/>
          <a:lstStyle/>
          <a:p>
            <a:pPr>
              <a:lnSpc>
                <a:spcPct val="150000"/>
              </a:lnSpc>
              <a:spcBef>
                <a:spcPts val="600"/>
              </a:spcBef>
            </a:pPr>
            <a:r>
              <a:rPr lang="en-US" dirty="0"/>
              <a:t>Shannon Laine, MM, MT-BC</a:t>
            </a:r>
          </a:p>
          <a:p>
            <a:pPr>
              <a:lnSpc>
                <a:spcPct val="150000"/>
              </a:lnSpc>
              <a:spcBef>
                <a:spcPts val="600"/>
              </a:spcBef>
            </a:pPr>
            <a:r>
              <a:rPr lang="en-US" dirty="0"/>
              <a:t>Family Trainee, NH/ME LEND	Institute on Disability, University of New Hampshire</a:t>
            </a:r>
          </a:p>
        </p:txBody>
      </p:sp>
      <p:sp>
        <p:nvSpPr>
          <p:cNvPr id="201" name="Text Placeholder 200">
            <a:extLst>
              <a:ext uri="{FF2B5EF4-FFF2-40B4-BE49-F238E27FC236}">
                <a16:creationId xmlns:a16="http://schemas.microsoft.com/office/drawing/2014/main" id="{45822D45-C6CB-4893-B55E-0596B4FB9033}"/>
              </a:ext>
            </a:extLst>
          </p:cNvPr>
          <p:cNvSpPr>
            <a:spLocks noGrp="1"/>
          </p:cNvSpPr>
          <p:nvPr>
            <p:ph type="body" sz="quarter" idx="16"/>
          </p:nvPr>
        </p:nvSpPr>
        <p:spPr>
          <a:xfrm>
            <a:off x="979714" y="4813546"/>
            <a:ext cx="7328263" cy="666750"/>
          </a:xfrm>
        </p:spPr>
        <p:txBody>
          <a:bodyPr/>
          <a:lstStyle/>
          <a:p>
            <a:r>
              <a:rPr lang="en-US" dirty="0"/>
              <a:t>Introduction</a:t>
            </a:r>
          </a:p>
        </p:txBody>
      </p:sp>
      <p:sp>
        <p:nvSpPr>
          <p:cNvPr id="202" name="Text Placeholder 201">
            <a:extLst>
              <a:ext uri="{FF2B5EF4-FFF2-40B4-BE49-F238E27FC236}">
                <a16:creationId xmlns:a16="http://schemas.microsoft.com/office/drawing/2014/main" id="{6DBB4AFC-CCB5-417A-9B8C-3AFCD76E9326}"/>
              </a:ext>
            </a:extLst>
          </p:cNvPr>
          <p:cNvSpPr>
            <a:spLocks noGrp="1"/>
          </p:cNvSpPr>
          <p:nvPr>
            <p:ph type="body" sz="quarter" idx="17"/>
          </p:nvPr>
        </p:nvSpPr>
        <p:spPr>
          <a:xfrm>
            <a:off x="880926" y="13474983"/>
            <a:ext cx="7328263" cy="666750"/>
          </a:xfrm>
        </p:spPr>
        <p:txBody>
          <a:bodyPr/>
          <a:lstStyle/>
          <a:p>
            <a:r>
              <a:rPr lang="en-US"/>
              <a:t>Methods</a:t>
            </a:r>
          </a:p>
        </p:txBody>
      </p:sp>
      <p:sp>
        <p:nvSpPr>
          <p:cNvPr id="203" name="Text Placeholder 202">
            <a:extLst>
              <a:ext uri="{FF2B5EF4-FFF2-40B4-BE49-F238E27FC236}">
                <a16:creationId xmlns:a16="http://schemas.microsoft.com/office/drawing/2014/main" id="{348DB9DB-7B73-442D-867A-F55839C2C799}"/>
              </a:ext>
            </a:extLst>
          </p:cNvPr>
          <p:cNvSpPr>
            <a:spLocks noGrp="1"/>
          </p:cNvSpPr>
          <p:nvPr>
            <p:ph type="body" sz="quarter" idx="18"/>
          </p:nvPr>
        </p:nvSpPr>
        <p:spPr>
          <a:xfrm>
            <a:off x="15022282" y="4813546"/>
            <a:ext cx="7328263" cy="666750"/>
          </a:xfrm>
        </p:spPr>
        <p:txBody>
          <a:bodyPr/>
          <a:lstStyle/>
          <a:p>
            <a:r>
              <a:rPr lang="en-US"/>
              <a:t>Data Analysis</a:t>
            </a:r>
          </a:p>
        </p:txBody>
      </p:sp>
      <p:sp>
        <p:nvSpPr>
          <p:cNvPr id="204" name="Text Placeholder 203">
            <a:extLst>
              <a:ext uri="{FF2B5EF4-FFF2-40B4-BE49-F238E27FC236}">
                <a16:creationId xmlns:a16="http://schemas.microsoft.com/office/drawing/2014/main" id="{77602B09-C864-471A-A076-98EAF6966590}"/>
              </a:ext>
            </a:extLst>
          </p:cNvPr>
          <p:cNvSpPr>
            <a:spLocks noGrp="1"/>
          </p:cNvSpPr>
          <p:nvPr>
            <p:ph type="body" sz="quarter" idx="19"/>
          </p:nvPr>
        </p:nvSpPr>
        <p:spPr>
          <a:xfrm>
            <a:off x="29569782" y="4813546"/>
            <a:ext cx="7328263" cy="666750"/>
          </a:xfrm>
        </p:spPr>
        <p:txBody>
          <a:bodyPr/>
          <a:lstStyle/>
          <a:p>
            <a:r>
              <a:rPr lang="en-US"/>
              <a:t>Conclusions</a:t>
            </a:r>
          </a:p>
        </p:txBody>
      </p:sp>
      <p:sp>
        <p:nvSpPr>
          <p:cNvPr id="205" name="Text Placeholder 204">
            <a:extLst>
              <a:ext uri="{FF2B5EF4-FFF2-40B4-BE49-F238E27FC236}">
                <a16:creationId xmlns:a16="http://schemas.microsoft.com/office/drawing/2014/main" id="{10E00671-500E-4545-8224-2269D6739B78}"/>
              </a:ext>
            </a:extLst>
          </p:cNvPr>
          <p:cNvSpPr>
            <a:spLocks noGrp="1"/>
          </p:cNvSpPr>
          <p:nvPr>
            <p:ph type="body" sz="quarter" idx="20"/>
          </p:nvPr>
        </p:nvSpPr>
        <p:spPr>
          <a:xfrm>
            <a:off x="14952001" y="17601315"/>
            <a:ext cx="7328263" cy="666750"/>
          </a:xfrm>
        </p:spPr>
        <p:txBody>
          <a:bodyPr/>
          <a:lstStyle/>
          <a:p>
            <a:r>
              <a:rPr lang="en-US"/>
              <a:t>Results</a:t>
            </a:r>
          </a:p>
        </p:txBody>
      </p:sp>
      <p:sp>
        <p:nvSpPr>
          <p:cNvPr id="206" name="Text Placeholder 205">
            <a:extLst>
              <a:ext uri="{FF2B5EF4-FFF2-40B4-BE49-F238E27FC236}">
                <a16:creationId xmlns:a16="http://schemas.microsoft.com/office/drawing/2014/main" id="{A83C474C-2CD4-43CA-AC86-BE0CD6EF835C}"/>
              </a:ext>
            </a:extLst>
          </p:cNvPr>
          <p:cNvSpPr>
            <a:spLocks noGrp="1"/>
          </p:cNvSpPr>
          <p:nvPr>
            <p:ph type="body" sz="quarter" idx="21"/>
          </p:nvPr>
        </p:nvSpPr>
        <p:spPr>
          <a:xfrm>
            <a:off x="29569782" y="22376514"/>
            <a:ext cx="7328263" cy="666750"/>
          </a:xfrm>
        </p:spPr>
        <p:txBody>
          <a:bodyPr/>
          <a:lstStyle/>
          <a:p>
            <a:r>
              <a:rPr lang="en-US"/>
              <a:t>References</a:t>
            </a:r>
          </a:p>
        </p:txBody>
      </p:sp>
      <p:sp>
        <p:nvSpPr>
          <p:cNvPr id="207" name="Text Placeholder 206">
            <a:extLst>
              <a:ext uri="{FF2B5EF4-FFF2-40B4-BE49-F238E27FC236}">
                <a16:creationId xmlns:a16="http://schemas.microsoft.com/office/drawing/2014/main" id="{0146B0C7-CD2D-42B8-9F22-ABF3F16EDA98}"/>
              </a:ext>
            </a:extLst>
          </p:cNvPr>
          <p:cNvSpPr>
            <a:spLocks noGrp="1"/>
          </p:cNvSpPr>
          <p:nvPr>
            <p:ph type="body" sz="quarter" idx="22"/>
          </p:nvPr>
        </p:nvSpPr>
        <p:spPr>
          <a:xfrm>
            <a:off x="979714" y="5480296"/>
            <a:ext cx="13076464" cy="5918776"/>
          </a:xfrm>
        </p:spPr>
        <p:txBody>
          <a:bodyPr>
            <a:noAutofit/>
          </a:bodyPr>
          <a:lstStyle/>
          <a:p>
            <a:pPr>
              <a:spcBef>
                <a:spcPts val="600"/>
              </a:spcBef>
              <a:spcAft>
                <a:spcPts val="600"/>
              </a:spcAft>
            </a:pPr>
            <a:r>
              <a:rPr lang="en-US" sz="3600" dirty="0"/>
              <a:t>Few studies assess the quality of life reported by seniors living with a disability. This study surveyed seniors with and without disabilities who participated in community-based wellness groups run by occupational therapy students in partnership with the University of New Hampshire (UNH). </a:t>
            </a:r>
          </a:p>
          <a:p>
            <a:pPr marL="571500" indent="-571500">
              <a:spcBef>
                <a:spcPts val="600"/>
              </a:spcBef>
              <a:spcAft>
                <a:spcPts val="600"/>
              </a:spcAft>
              <a:buFont typeface="Arial" panose="020B0604020202020204" pitchFamily="34" charset="0"/>
              <a:buChar char="•"/>
            </a:pPr>
            <a:r>
              <a:rPr lang="en-US" sz="3600" dirty="0"/>
              <a:t>Both senior participants and students were surveyed regarding their perceptions on quality of life, loneliness, socialization, and intergenerational relationships. For the purposes of this poster, reporting will focus on perceptions of senior participants. </a:t>
            </a:r>
          </a:p>
          <a:p>
            <a:pPr marL="571500" indent="-571500">
              <a:spcBef>
                <a:spcPts val="600"/>
              </a:spcBef>
              <a:spcAft>
                <a:spcPts val="600"/>
              </a:spcAft>
              <a:buFont typeface="Arial" panose="020B0604020202020204" pitchFamily="34" charset="0"/>
              <a:buChar char="•"/>
            </a:pPr>
            <a:r>
              <a:rPr lang="en-US" sz="3600" dirty="0">
                <a:solidFill>
                  <a:schemeClr val="tx1"/>
                </a:solidFill>
              </a:rPr>
              <a:t>This study was completed in collaboration with Dr. Debra Brucker, Research Associate Professor at the Institute on Disability and Dr. John Wilcox, Clinical Associate Professor, Occupational Therapy Department.</a:t>
            </a:r>
          </a:p>
          <a:p>
            <a:pPr>
              <a:lnSpc>
                <a:spcPct val="100000"/>
              </a:lnSpc>
            </a:pPr>
            <a:endParaRPr lang="en-US" sz="3600" dirty="0"/>
          </a:p>
        </p:txBody>
      </p:sp>
      <p:sp>
        <p:nvSpPr>
          <p:cNvPr id="208" name="Text Placeholder 207">
            <a:extLst>
              <a:ext uri="{FF2B5EF4-FFF2-40B4-BE49-F238E27FC236}">
                <a16:creationId xmlns:a16="http://schemas.microsoft.com/office/drawing/2014/main" id="{BB082622-33C8-45AA-AD6B-2FABFEA9FF03}"/>
              </a:ext>
            </a:extLst>
          </p:cNvPr>
          <p:cNvSpPr>
            <a:spLocks noGrp="1"/>
          </p:cNvSpPr>
          <p:nvPr>
            <p:ph type="body" sz="quarter" idx="23"/>
          </p:nvPr>
        </p:nvSpPr>
        <p:spPr>
          <a:xfrm>
            <a:off x="29600435" y="5610625"/>
            <a:ext cx="13942204" cy="6718991"/>
          </a:xfrm>
        </p:spPr>
        <p:txBody>
          <a:bodyPr>
            <a:noAutofit/>
          </a:bodyPr>
          <a:lstStyle/>
          <a:p>
            <a:pPr marL="457200" indent="-457200">
              <a:spcBef>
                <a:spcPts val="600"/>
              </a:spcBef>
              <a:buFont typeface="Arial" panose="020B0604020202020204" pitchFamily="34" charset="0"/>
              <a:buChar char="•"/>
            </a:pPr>
            <a:r>
              <a:rPr lang="en-US" sz="3600" kern="100" dirty="0">
                <a:effectLst/>
                <a:ea typeface="Calibri" panose="020F0502020204030204" pitchFamily="34" charset="0"/>
                <a:cs typeface="Times New Roman" panose="02020603050405020304" pitchFamily="18" charset="0"/>
              </a:rPr>
              <a:t>Senior participants value attending community-based OT groups</a:t>
            </a:r>
          </a:p>
          <a:p>
            <a:pPr marL="2965033" lvl="1" indent="-457200">
              <a:spcBef>
                <a:spcPts val="600"/>
              </a:spcBef>
            </a:pPr>
            <a:r>
              <a:rPr lang="en-US" sz="3600" kern="100" dirty="0">
                <a:effectLst/>
                <a:ea typeface="Calibri" panose="020F0502020204030204" pitchFamily="34" charset="0"/>
                <a:cs typeface="Times New Roman" panose="02020603050405020304" pitchFamily="18" charset="0"/>
              </a:rPr>
              <a:t>increased socialization, shared experiences, exercising, weekly routine, and increasing knowledge regarding disabling conditions</a:t>
            </a:r>
          </a:p>
          <a:p>
            <a:pPr marL="2965033" lvl="1" indent="-457200">
              <a:spcBef>
                <a:spcPts val="600"/>
              </a:spcBef>
            </a:pPr>
            <a:endParaRPr lang="en-US" sz="3600" kern="100" dirty="0">
              <a:ea typeface="Calibri" panose="020F0502020204030204" pitchFamily="34" charset="0"/>
              <a:cs typeface="Times New Roman" panose="02020603050405020304" pitchFamily="18" charset="0"/>
            </a:endParaRPr>
          </a:p>
          <a:p>
            <a:pPr marL="457200" indent="-457200">
              <a:spcBef>
                <a:spcPts val="600"/>
              </a:spcBef>
              <a:buFont typeface="Arial" panose="020B0604020202020204" pitchFamily="34" charset="0"/>
              <a:buChar char="•"/>
            </a:pPr>
            <a:r>
              <a:rPr lang="en-US" sz="3600" kern="100" dirty="0">
                <a:effectLst/>
                <a:ea typeface="Calibri" panose="020F0502020204030204" pitchFamily="34" charset="0"/>
                <a:cs typeface="Times New Roman" panose="02020603050405020304" pitchFamily="18" charset="0"/>
              </a:rPr>
              <a:t>Community-based wellness groups can positively impact the </a:t>
            </a:r>
            <a:r>
              <a:rPr lang="en-US" sz="3600" b="1" kern="100" dirty="0">
                <a:effectLst/>
                <a:ea typeface="Calibri" panose="020F0502020204030204" pitchFamily="34" charset="0"/>
                <a:cs typeface="Times New Roman" panose="02020603050405020304" pitchFamily="18" charset="0"/>
              </a:rPr>
              <a:t>SDOH</a:t>
            </a:r>
            <a:r>
              <a:rPr lang="en-US" sz="3600" kern="100" dirty="0">
                <a:effectLst/>
                <a:ea typeface="Calibri" panose="020F0502020204030204" pitchFamily="34" charset="0"/>
                <a:cs typeface="Times New Roman" panose="02020603050405020304" pitchFamily="18" charset="0"/>
              </a:rPr>
              <a:t> of seniors with and without disabilities, specifically in the areas of </a:t>
            </a:r>
            <a:r>
              <a:rPr lang="en-US" sz="3600" b="1" kern="100" dirty="0">
                <a:effectLst/>
                <a:ea typeface="Calibri" panose="020F0502020204030204" pitchFamily="34" charset="0"/>
                <a:cs typeface="Times New Roman" panose="02020603050405020304" pitchFamily="18" charset="0"/>
              </a:rPr>
              <a:t>Neighborhood and Built Environment</a:t>
            </a:r>
            <a:r>
              <a:rPr lang="en-US" sz="3600" kern="100" dirty="0">
                <a:effectLst/>
                <a:ea typeface="Calibri" panose="020F0502020204030204" pitchFamily="34" charset="0"/>
                <a:cs typeface="Times New Roman" panose="02020603050405020304" pitchFamily="18" charset="0"/>
              </a:rPr>
              <a:t> and </a:t>
            </a:r>
            <a:r>
              <a:rPr lang="en-US" sz="3600" b="1" kern="100" dirty="0">
                <a:effectLst/>
                <a:ea typeface="Calibri" panose="020F0502020204030204" pitchFamily="34" charset="0"/>
                <a:cs typeface="Times New Roman" panose="02020603050405020304" pitchFamily="18" charset="0"/>
              </a:rPr>
              <a:t>Social and Community Context</a:t>
            </a:r>
            <a:endParaRPr lang="en-US" sz="3600" kern="100" dirty="0">
              <a:effectLst/>
              <a:ea typeface="Calibri" panose="020F0502020204030204" pitchFamily="34" charset="0"/>
              <a:cs typeface="Times New Roman" panose="02020603050405020304" pitchFamily="18" charset="0"/>
            </a:endParaRPr>
          </a:p>
          <a:p>
            <a:endParaRPr lang="en-US" sz="2800" kern="100" dirty="0">
              <a:effectLst/>
              <a:ea typeface="Calibri" panose="020F0502020204030204" pitchFamily="34" charset="0"/>
              <a:cs typeface="Times New Roman" panose="02020603050405020304" pitchFamily="18" charset="0"/>
            </a:endParaRPr>
          </a:p>
        </p:txBody>
      </p:sp>
      <p:sp>
        <p:nvSpPr>
          <p:cNvPr id="211" name="Text Placeholder 210">
            <a:extLst>
              <a:ext uri="{FF2B5EF4-FFF2-40B4-BE49-F238E27FC236}">
                <a16:creationId xmlns:a16="http://schemas.microsoft.com/office/drawing/2014/main" id="{365CFDFC-5E78-4284-8515-B3D65DE73001}"/>
              </a:ext>
            </a:extLst>
          </p:cNvPr>
          <p:cNvSpPr>
            <a:spLocks noGrp="1"/>
          </p:cNvSpPr>
          <p:nvPr>
            <p:ph type="body" sz="quarter" idx="29"/>
          </p:nvPr>
        </p:nvSpPr>
        <p:spPr>
          <a:xfrm>
            <a:off x="29600435" y="23173594"/>
            <a:ext cx="13942204" cy="7264569"/>
          </a:xfrm>
        </p:spPr>
        <p:txBody>
          <a:bodyPr>
            <a:noAutofit/>
          </a:bodyPr>
          <a:lstStyle/>
          <a:p>
            <a:pPr marL="0" indent="0">
              <a:buNone/>
            </a:pPr>
            <a:r>
              <a:rPr lang="en-US" sz="3300" dirty="0"/>
              <a:t>Dorfman, L.M. (2003). Incorporating intergenerational service-learning into an introductory gerontology course. </a:t>
            </a:r>
            <a:r>
              <a:rPr lang="en-US" sz="3300" i="1" dirty="0"/>
              <a:t>Journal of Gerontological Social Work, 39</a:t>
            </a:r>
            <a:r>
              <a:rPr lang="en-US" sz="3300" dirty="0"/>
              <a:t>(1-2), 219-240. DOI: https://</a:t>
            </a:r>
            <a:r>
              <a:rPr lang="en-US" sz="3300" dirty="0" err="1"/>
              <a:t>doi.org</a:t>
            </a:r>
            <a:r>
              <a:rPr lang="en-US" sz="3300" dirty="0"/>
              <a:t>/10.1300/J083v39n01_18</a:t>
            </a:r>
          </a:p>
          <a:p>
            <a:pPr marL="0" indent="0">
              <a:buNone/>
            </a:pPr>
            <a:r>
              <a:rPr lang="en-US" sz="3300" dirty="0"/>
              <a:t>MacLeod, S.T. (2021). COVID-19 era social isolation among older adults. </a:t>
            </a:r>
            <a:r>
              <a:rPr lang="en-US" sz="3300" i="1" dirty="0"/>
              <a:t>Geriatrics (Basel), 6</a:t>
            </a:r>
            <a:r>
              <a:rPr lang="en-US" sz="3300" dirty="0"/>
              <a:t>(2), 52. DOI: </a:t>
            </a:r>
            <a:r>
              <a:rPr lang="en-US" sz="3300" dirty="0">
                <a:hlinkClick r:id="rId7"/>
              </a:rPr>
              <a:t>https://doi.org/10.3390%2Fgeriatrics6020052</a:t>
            </a:r>
            <a:endParaRPr lang="en-US" sz="3300" dirty="0"/>
          </a:p>
          <a:p>
            <a:pPr marL="0" indent="0">
              <a:buNone/>
            </a:pPr>
            <a:r>
              <a:rPr lang="en-US" sz="3300" dirty="0"/>
              <a:t>Mitra, S.B. (2020. Wellbeing at older ages: Towards an inclusive and multidimensional measure. </a:t>
            </a:r>
            <a:r>
              <a:rPr lang="en-US" sz="3300" i="1" dirty="0"/>
              <a:t>Disability and Health Journal, 14</a:t>
            </a:r>
            <a:r>
              <a:rPr lang="en-US" sz="3300" dirty="0"/>
              <a:t>(4). DOI: </a:t>
            </a:r>
            <a:r>
              <a:rPr lang="en-US" sz="3300" dirty="0">
                <a:hlinkClick r:id="rId8"/>
              </a:rPr>
              <a:t>https://doi.org/10.1016%2Fj.dhjo.2020.100926</a:t>
            </a:r>
            <a:endParaRPr lang="en-US" sz="3300" dirty="0"/>
          </a:p>
          <a:p>
            <a:pPr marL="0" indent="0">
              <a:buNone/>
            </a:pPr>
            <a:r>
              <a:rPr lang="en-US" sz="3300" dirty="0"/>
              <a:t>University of New Hampshire (2023). </a:t>
            </a:r>
            <a:r>
              <a:rPr lang="en-US" sz="3300" i="1" dirty="0"/>
              <a:t>Aging Well.</a:t>
            </a:r>
            <a:r>
              <a:rPr lang="en-US" sz="3300" dirty="0"/>
              <a:t> Retrieved January 2024, from University of New Hampshire Extension: https://</a:t>
            </a:r>
            <a:r>
              <a:rPr lang="en-US" sz="3300" dirty="0" err="1"/>
              <a:t>extension.unh.edu</a:t>
            </a:r>
            <a:r>
              <a:rPr lang="en-US" sz="3300" dirty="0"/>
              <a:t>/health-well-being/healthy-people/aging-well</a:t>
            </a:r>
          </a:p>
        </p:txBody>
      </p:sp>
      <p:sp>
        <p:nvSpPr>
          <p:cNvPr id="212" name="Text Placeholder 211">
            <a:extLst>
              <a:ext uri="{FF2B5EF4-FFF2-40B4-BE49-F238E27FC236}">
                <a16:creationId xmlns:a16="http://schemas.microsoft.com/office/drawing/2014/main" id="{5D17F8EC-3BC7-49D0-83A8-B5F02B98DB11}"/>
              </a:ext>
            </a:extLst>
          </p:cNvPr>
          <p:cNvSpPr>
            <a:spLocks noGrp="1"/>
          </p:cNvSpPr>
          <p:nvPr>
            <p:ph type="body" sz="quarter" idx="30"/>
          </p:nvPr>
        </p:nvSpPr>
        <p:spPr>
          <a:xfrm>
            <a:off x="15052691" y="18836228"/>
            <a:ext cx="14056407" cy="11324486"/>
          </a:xfrm>
        </p:spPr>
        <p:txBody>
          <a:bodyPr>
            <a:noAutofit/>
          </a:bodyPr>
          <a:lstStyle/>
          <a:p>
            <a:r>
              <a:rPr lang="en-US" sz="3600" dirty="0"/>
              <a:t>Participants were asked whether exercises learned during UNH OT Senior Wellness Group were beneficial to overall health and could be carried over to integration at home. </a:t>
            </a:r>
          </a:p>
          <a:p>
            <a:pPr marL="571500" indent="-571500">
              <a:buFont typeface="Arial" panose="020B0604020202020204" pitchFamily="34" charset="0"/>
              <a:buChar char="•"/>
            </a:pPr>
            <a:r>
              <a:rPr lang="en-US" sz="3600" dirty="0"/>
              <a:t>The average response was 1.6, between Strongly Agree and Somewhat Agree, with the age groups of 85-94 and 55-64 stating the most benefit with an average of 1, Strongly Agree.</a:t>
            </a:r>
          </a:p>
          <a:p>
            <a:r>
              <a:rPr lang="en-US" sz="3600" dirty="0">
                <a:effectLst/>
                <a:ea typeface="Calibri" panose="020F0502020204030204" pitchFamily="34" charset="0"/>
                <a:cs typeface="Times New Roman" panose="02020603050405020304" pitchFamily="18" charset="0"/>
              </a:rPr>
              <a:t>Most participants stated feeling less isolated because of participating in the UNH OT Senior Wellness group </a:t>
            </a:r>
          </a:p>
          <a:p>
            <a:pPr marL="571500" indent="-571500">
              <a:buFont typeface="Arial" panose="020B0604020202020204" pitchFamily="34" charset="0"/>
              <a:buChar char="•"/>
            </a:pPr>
            <a:r>
              <a:rPr lang="en-US" sz="3600" dirty="0">
                <a:effectLst/>
                <a:ea typeface="Calibri" panose="020F0502020204030204" pitchFamily="34" charset="0"/>
                <a:cs typeface="Times New Roman" panose="02020603050405020304" pitchFamily="18" charset="0"/>
              </a:rPr>
              <a:t>The average response was of 2.1, Somewhat Agree</a:t>
            </a:r>
            <a:r>
              <a:rPr lang="en-US" sz="3600" dirty="0">
                <a:ea typeface="Calibri" panose="020F0502020204030204" pitchFamily="34" charset="0"/>
                <a:cs typeface="Times New Roman" panose="02020603050405020304" pitchFamily="18" charset="0"/>
              </a:rPr>
              <a:t>, with </a:t>
            </a:r>
            <a:r>
              <a:rPr lang="en-US" sz="3600" dirty="0">
                <a:effectLst/>
                <a:ea typeface="Calibri" panose="020F0502020204030204" pitchFamily="34" charset="0"/>
                <a:cs typeface="Times New Roman" panose="02020603050405020304" pitchFamily="18" charset="0"/>
              </a:rPr>
              <a:t>age group 55-64 responding with an average 1, Strongly Agree</a:t>
            </a:r>
            <a:endParaRPr lang="en-US" sz="3600" dirty="0">
              <a:ea typeface="Calibri" panose="020F0502020204030204" pitchFamily="34" charset="0"/>
              <a:cs typeface="Times New Roman" panose="02020603050405020304" pitchFamily="18" charset="0"/>
            </a:endParaRPr>
          </a:p>
          <a:p>
            <a:r>
              <a:rPr lang="en-US" sz="3600" dirty="0">
                <a:effectLst/>
                <a:ea typeface="Calibri" panose="020F0502020204030204" pitchFamily="34" charset="0"/>
                <a:cs typeface="Times New Roman" panose="02020603050405020304" pitchFamily="18" charset="0"/>
              </a:rPr>
              <a:t>All participants responded that they want to attend the UNH OT Senior Wellness groups again</a:t>
            </a:r>
            <a:endParaRPr lang="en-US" sz="3600" dirty="0">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r>
              <a:rPr lang="en-US" sz="3600" dirty="0">
                <a:effectLst/>
                <a:ea typeface="Calibri" panose="020F0502020204030204" pitchFamily="34" charset="0"/>
                <a:cs typeface="Times New Roman" panose="02020603050405020304" pitchFamily="18" charset="0"/>
              </a:rPr>
              <a:t>The average response was 1.1, Strongly Agree. Three of the age groups, 85-94, 75-84, and 55-64 all had an average response of 1, Strongly Agree.</a:t>
            </a:r>
            <a:endParaRPr lang="en-US" sz="3600" dirty="0"/>
          </a:p>
        </p:txBody>
      </p:sp>
      <p:sp>
        <p:nvSpPr>
          <p:cNvPr id="213" name="Text Placeholder 212">
            <a:extLst>
              <a:ext uri="{FF2B5EF4-FFF2-40B4-BE49-F238E27FC236}">
                <a16:creationId xmlns:a16="http://schemas.microsoft.com/office/drawing/2014/main" id="{A5BA54DA-B70A-44E8-AF46-6E12DCB6D401}"/>
              </a:ext>
            </a:extLst>
          </p:cNvPr>
          <p:cNvSpPr>
            <a:spLocks noGrp="1"/>
          </p:cNvSpPr>
          <p:nvPr>
            <p:ph type="body" sz="quarter" idx="31"/>
          </p:nvPr>
        </p:nvSpPr>
        <p:spPr>
          <a:xfrm>
            <a:off x="923516" y="14505309"/>
            <a:ext cx="13076464" cy="11044754"/>
          </a:xfrm>
        </p:spPr>
        <p:txBody>
          <a:bodyPr>
            <a:normAutofit/>
          </a:bodyPr>
          <a:lstStyle/>
          <a:p>
            <a:pPr marL="489833" indent="-489833">
              <a:lnSpc>
                <a:spcPct val="110000"/>
              </a:lnSpc>
              <a:spcBef>
                <a:spcPts val="600"/>
              </a:spcBef>
              <a:spcAft>
                <a:spcPts val="600"/>
              </a:spcAft>
              <a:buFont typeface="Arial" panose="020B0604020202020204" pitchFamily="34" charset="0"/>
              <a:buChar char="•"/>
            </a:pPr>
            <a:r>
              <a:rPr lang="en-US" sz="3600" dirty="0"/>
              <a:t>Surveys were designed and distributed to senior participants and students who facilitated the community groups</a:t>
            </a:r>
          </a:p>
          <a:p>
            <a:pPr marL="489833" indent="-489833">
              <a:lnSpc>
                <a:spcPct val="110000"/>
              </a:lnSpc>
              <a:spcBef>
                <a:spcPts val="600"/>
              </a:spcBef>
              <a:spcAft>
                <a:spcPts val="600"/>
              </a:spcAft>
              <a:buFont typeface="Arial" panose="020B0604020202020204" pitchFamily="34" charset="0"/>
              <a:buChar char="•"/>
            </a:pPr>
            <a:r>
              <a:rPr lang="en-US" sz="3600" dirty="0"/>
              <a:t>Participants: 34 seniors with and without disabilities; 8 students23 participants identified as female, 2 identified as male, 9 left the category blank</a:t>
            </a:r>
          </a:p>
          <a:p>
            <a:pPr marL="489833" indent="-489833">
              <a:lnSpc>
                <a:spcPct val="110000"/>
              </a:lnSpc>
              <a:spcBef>
                <a:spcPts val="600"/>
              </a:spcBef>
              <a:spcAft>
                <a:spcPts val="600"/>
              </a:spcAft>
              <a:buFont typeface="Arial" panose="020B0604020202020204" pitchFamily="34" charset="0"/>
              <a:buChar char="•"/>
            </a:pPr>
            <a:r>
              <a:rPr lang="en-US" sz="3600" dirty="0"/>
              <a:t>Surveys utilized both Likert scales and open-ended questions and addressed: </a:t>
            </a:r>
          </a:p>
          <a:p>
            <a:pPr marL="2997666" lvl="1" indent="-489833">
              <a:lnSpc>
                <a:spcPct val="110000"/>
              </a:lnSpc>
              <a:spcBef>
                <a:spcPts val="600"/>
              </a:spcBef>
              <a:spcAft>
                <a:spcPts val="600"/>
              </a:spcAft>
            </a:pPr>
            <a:r>
              <a:rPr lang="en-US" sz="3600" dirty="0"/>
              <a:t>quality of life perceptions</a:t>
            </a:r>
          </a:p>
          <a:p>
            <a:pPr marL="2997666" lvl="1" indent="-489833">
              <a:lnSpc>
                <a:spcPct val="110000"/>
              </a:lnSpc>
              <a:spcBef>
                <a:spcPts val="600"/>
              </a:spcBef>
              <a:spcAft>
                <a:spcPts val="600"/>
              </a:spcAft>
            </a:pPr>
            <a:r>
              <a:rPr lang="en-US" sz="3600" dirty="0"/>
              <a:t>content learned in groups</a:t>
            </a:r>
          </a:p>
          <a:p>
            <a:pPr marL="2997666" lvl="1" indent="-489833">
              <a:lnSpc>
                <a:spcPct val="110000"/>
              </a:lnSpc>
              <a:spcBef>
                <a:spcPts val="600"/>
              </a:spcBef>
              <a:spcAft>
                <a:spcPts val="600"/>
              </a:spcAft>
            </a:pPr>
            <a:r>
              <a:rPr lang="en-US" sz="3600" dirty="0"/>
              <a:t>intergenerational relationship development</a:t>
            </a:r>
          </a:p>
          <a:p>
            <a:pPr marL="2997666" lvl="1" indent="-489833">
              <a:lnSpc>
                <a:spcPct val="110000"/>
              </a:lnSpc>
              <a:spcBef>
                <a:spcPts val="600"/>
              </a:spcBef>
              <a:spcAft>
                <a:spcPts val="600"/>
              </a:spcAft>
            </a:pPr>
            <a:r>
              <a:rPr lang="en-US" sz="3600" dirty="0"/>
              <a:t>suggestions for improving the groups</a:t>
            </a:r>
          </a:p>
          <a:p>
            <a:pPr marL="489833" indent="-489833">
              <a:lnSpc>
                <a:spcPct val="110000"/>
              </a:lnSpc>
              <a:spcBef>
                <a:spcPts val="600"/>
              </a:spcBef>
              <a:spcAft>
                <a:spcPts val="600"/>
              </a:spcAft>
              <a:buFont typeface="Arial" panose="020B0604020202020204" pitchFamily="34" charset="0"/>
              <a:buChar char="•"/>
            </a:pPr>
            <a:r>
              <a:rPr lang="en-US" sz="3600" dirty="0"/>
              <a:t>Likert scale rating: (1) Strongly Agree, (2) Somewhat Agree, (3) A Little Agree, (4) Neither Agree or Disagree, (5) A Little Disagree, (6) Somewhat Disagree, (7) Strongly Disagree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489833" indent="-489833">
              <a:buFont typeface="Arial" panose="020B0604020202020204" pitchFamily="34" charset="0"/>
              <a:buChar char="•"/>
            </a:pPr>
            <a:endParaRPr lang="en-US" sz="3600" dirty="0"/>
          </a:p>
          <a:p>
            <a:pPr marL="2997666" lvl="1" indent="-489833"/>
            <a:endParaRPr lang="en-US" dirty="0"/>
          </a:p>
          <a:p>
            <a:pPr marL="489833" indent="-489833">
              <a:buFont typeface="Arial" panose="020B0604020202020204" pitchFamily="34" charset="0"/>
              <a:buChar char="•"/>
            </a:pPr>
            <a:endParaRPr lang="en-US" dirty="0"/>
          </a:p>
          <a:p>
            <a:pPr marL="489833" indent="-489833">
              <a:buFont typeface="Arial" panose="020B0604020202020204" pitchFamily="34" charset="0"/>
              <a:buChar char="•"/>
            </a:pPr>
            <a:endParaRPr lang="en-US" dirty="0"/>
          </a:p>
        </p:txBody>
      </p:sp>
      <p:graphicFrame>
        <p:nvGraphicFramePr>
          <p:cNvPr id="27" name="Chart 26" descr="A large circle is separated into different sections, with percentages represented by different colors of age range of senior participants. The dark blue section represents ages 75-84, at 41%. The green section represents ages 65-74, at 38%. The yellow section represents ages 85-94, at 12%. The dark orange section represents ages 55-64, at 6%. The light blue section represents no age/skipped section, at 3%.">
            <a:extLst>
              <a:ext uri="{FF2B5EF4-FFF2-40B4-BE49-F238E27FC236}">
                <a16:creationId xmlns:a16="http://schemas.microsoft.com/office/drawing/2014/main" id="{8872E10D-A09E-E1B3-70B1-319BCF1D65B9}"/>
              </a:ext>
            </a:extLst>
          </p:cNvPr>
          <p:cNvGraphicFramePr>
            <a:graphicFrameLocks/>
          </p:cNvGraphicFramePr>
          <p:nvPr>
            <p:extLst>
              <p:ext uri="{D42A27DB-BD31-4B8C-83A1-F6EECF244321}">
                <p14:modId xmlns:p14="http://schemas.microsoft.com/office/powerpoint/2010/main" val="1690125533"/>
              </p:ext>
            </p:extLst>
          </p:nvPr>
        </p:nvGraphicFramePr>
        <p:xfrm>
          <a:off x="15079384" y="6104909"/>
          <a:ext cx="13942205" cy="1149640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3" name="Diagram 32" descr="A dark orange circle with the words 'Community-Based OT Groups: Themes' in it is surrounded by four colored circles. The green circle has the words 'reciprocal transaction', the light blue circle has the words 'social connection', the yellow circle has the words 'motivation', and the dark blue circle has the words 'increased collaboration'. ">
            <a:extLst>
              <a:ext uri="{FF2B5EF4-FFF2-40B4-BE49-F238E27FC236}">
                <a16:creationId xmlns:a16="http://schemas.microsoft.com/office/drawing/2014/main" id="{C25F933B-2177-B159-8196-B7BEE3E408C2}"/>
              </a:ext>
            </a:extLst>
          </p:cNvPr>
          <p:cNvGraphicFramePr/>
          <p:nvPr>
            <p:extLst>
              <p:ext uri="{D42A27DB-BD31-4B8C-83A1-F6EECF244321}">
                <p14:modId xmlns:p14="http://schemas.microsoft.com/office/powerpoint/2010/main" val="4127453372"/>
              </p:ext>
            </p:extLst>
          </p:nvPr>
        </p:nvGraphicFramePr>
        <p:xfrm>
          <a:off x="29891222" y="10856711"/>
          <a:ext cx="13942204" cy="1218655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246240937"/>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EsriMapsInfo xmlns="ESRI.ArcGIS.Mapping.OfficeIntegration.PowerPointInfo">
  <Version>Version1</Version>
  <RequiresSignIn>False</RequiresSignIn>
</EsriMapsInfo>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F79DF2F8-3439-4E47-8B4D-9D6FCF655A54}">
  <ds:schemaRefs>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documentManagement/types"/>
    <ds:schemaRef ds:uri="http://purl.org/dc/terms/"/>
    <ds:schemaRef ds:uri="http://purl.org/dc/elements/1.1/"/>
    <ds:schemaRef ds:uri="5550a5bc-a596-4b67-9c99-647c66ecfdd3"/>
    <ds:schemaRef ds:uri="2a64891b-fa03-4fb1-a092-31ef8f540ecb"/>
    <ds:schemaRef ds:uri="http://schemas.microsoft.com/office/2006/metadata/properties"/>
  </ds:schemaRefs>
</ds:datastoreItem>
</file>

<file path=customXml/itemProps2.xml><?xml version="1.0" encoding="utf-8"?>
<ds:datastoreItem xmlns:ds="http://schemas.openxmlformats.org/officeDocument/2006/customXml" ds:itemID="{F80171DF-98E5-45E0-98FE-129B86FA6859}">
  <ds:schemaRefs>
    <ds:schemaRef ds:uri="2a64891b-fa03-4fb1-a092-31ef8f540ecb"/>
    <ds:schemaRef ds:uri="5550a5bc-a596-4b67-9c99-647c66ecfd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4.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5.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13</TotalTime>
  <Words>638</Words>
  <Application>Microsoft Macintosh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Minion Pro</vt:lpstr>
      <vt:lpstr>Myriad Pro</vt:lpstr>
      <vt:lpstr>Source Sans Pro</vt:lpstr>
      <vt:lpstr>Office Theme</vt:lpstr>
      <vt:lpstr>Senior Perceptions on Quality of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Shannon Laine</cp:lastModifiedBy>
  <cp:revision>1</cp:revision>
  <dcterms:created xsi:type="dcterms:W3CDTF">2016-03-05T16:55:12Z</dcterms:created>
  <dcterms:modified xsi:type="dcterms:W3CDTF">2024-04-19T23:41:04Z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y fmtid="{D5CDD505-2E9C-101B-9397-08002B2CF9AE}" pid="3" name="MediaServiceImageTags">
    <vt:lpwstr/>
  </property>
</Properties>
</file>