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2918400"/>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5552" userDrawn="1">
          <p15:clr>
            <a:srgbClr val="A4A3A4"/>
          </p15:clr>
        </p15:guide>
        <p15:guide id="3" pos="13824" userDrawn="1">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8" roundtripDataSignature="AMtx7miQ/pheg9xYnlTdv43/UnIbac7M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44B"/>
    <a:srgbClr val="052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311" y="150"/>
      </p:cViewPr>
      <p:guideLst>
        <p:guide orient="horz" pos="10368"/>
        <p:guide pos="1555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customXml" Target="../customXml/item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9725" y="702225"/>
            <a:ext cx="4718275" cy="3511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7700" y="4447450"/>
            <a:ext cx="5661650" cy="421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11"/>
        <p:cNvGrpSpPr/>
        <p:nvPr/>
      </p:nvGrpSpPr>
      <p:grpSpPr>
        <a:xfrm>
          <a:off x="0" y="0"/>
          <a:ext cx="0" cy="0"/>
          <a:chOff x="0" y="0"/>
          <a:chExt cx="0" cy="0"/>
        </a:xfrm>
      </p:grpSpPr>
      <p:sp>
        <p:nvSpPr>
          <p:cNvPr id="12" name="Google Shape;12;p4"/>
          <p:cNvSpPr txBox="1">
            <a:spLocks noGrp="1"/>
          </p:cNvSpPr>
          <p:nvPr>
            <p:ph type="title"/>
          </p:nvPr>
        </p:nvSpPr>
        <p:spPr>
          <a:xfrm>
            <a:off x="2193927" y="1317625"/>
            <a:ext cx="39503350" cy="54864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4"/>
          <p:cNvSpPr txBox="1">
            <a:spLocks noGrp="1"/>
          </p:cNvSpPr>
          <p:nvPr>
            <p:ph type="body" idx="1"/>
          </p:nvPr>
        </p:nvSpPr>
        <p:spPr>
          <a:xfrm>
            <a:off x="2193928" y="7680326"/>
            <a:ext cx="19675474" cy="10787063"/>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4"/>
          <p:cNvSpPr txBox="1">
            <a:spLocks noGrp="1"/>
          </p:cNvSpPr>
          <p:nvPr>
            <p:ph type="body" idx="2"/>
          </p:nvPr>
        </p:nvSpPr>
        <p:spPr>
          <a:xfrm>
            <a:off x="22021803" y="7680326"/>
            <a:ext cx="19675474" cy="10787063"/>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4"/>
          <p:cNvSpPr txBox="1">
            <a:spLocks noGrp="1"/>
          </p:cNvSpPr>
          <p:nvPr>
            <p:ph type="body" idx="3"/>
          </p:nvPr>
        </p:nvSpPr>
        <p:spPr>
          <a:xfrm>
            <a:off x="2193928" y="18619788"/>
            <a:ext cx="19675474" cy="10787062"/>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4"/>
          <p:cNvSpPr txBox="1">
            <a:spLocks noGrp="1"/>
          </p:cNvSpPr>
          <p:nvPr>
            <p:ph type="body" idx="4"/>
          </p:nvPr>
        </p:nvSpPr>
        <p:spPr>
          <a:xfrm>
            <a:off x="22021803" y="18619788"/>
            <a:ext cx="19675474" cy="10787062"/>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4"/>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57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57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57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57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57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57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57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5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602665" y="23042568"/>
            <a:ext cx="26335037" cy="2720975"/>
          </a:xfrm>
          <a:prstGeom prst="rect">
            <a:avLst/>
          </a:prstGeom>
          <a:noFill/>
          <a:ln>
            <a:noFill/>
          </a:ln>
        </p:spPr>
        <p:txBody>
          <a:bodyPr spcFirstLastPara="1" wrap="square" lIns="376200" tIns="188100" rIns="376200" bIns="1881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13"/>
          <p:cNvSpPr>
            <a:spLocks noGrp="1"/>
          </p:cNvSpPr>
          <p:nvPr>
            <p:ph type="pic" idx="2"/>
          </p:nvPr>
        </p:nvSpPr>
        <p:spPr>
          <a:xfrm>
            <a:off x="8602665" y="2941638"/>
            <a:ext cx="26335037" cy="19750087"/>
          </a:xfrm>
          <a:prstGeom prst="rect">
            <a:avLst/>
          </a:prstGeom>
          <a:noFill/>
          <a:ln>
            <a:noFill/>
          </a:ln>
        </p:spPr>
      </p:sp>
      <p:sp>
        <p:nvSpPr>
          <p:cNvPr id="73" name="Google Shape;73;p13"/>
          <p:cNvSpPr txBox="1">
            <a:spLocks noGrp="1"/>
          </p:cNvSpPr>
          <p:nvPr>
            <p:ph type="body" idx="1"/>
          </p:nvPr>
        </p:nvSpPr>
        <p:spPr>
          <a:xfrm>
            <a:off x="8602665" y="25763543"/>
            <a:ext cx="26335037" cy="3862387"/>
          </a:xfrm>
          <a:prstGeom prst="rect">
            <a:avLst/>
          </a:prstGeom>
          <a:noFill/>
          <a:ln>
            <a:noFill/>
          </a:ln>
        </p:spPr>
        <p:txBody>
          <a:bodyPr spcFirstLastPara="1" wrap="square" lIns="376200" tIns="188100" rIns="376200" bIns="1881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4" name="Google Shape;74;p13"/>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194279" y="1317625"/>
            <a:ext cx="39502645" cy="54864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4"/>
          <p:cNvSpPr txBox="1">
            <a:spLocks noGrp="1"/>
          </p:cNvSpPr>
          <p:nvPr>
            <p:ph type="body" idx="1"/>
          </p:nvPr>
        </p:nvSpPr>
        <p:spPr>
          <a:xfrm rot="5400000">
            <a:off x="11082339" y="-1207735"/>
            <a:ext cx="21726525" cy="39502645"/>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rot="5400000">
            <a:off x="22714746" y="10424319"/>
            <a:ext cx="28089225" cy="987583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5"/>
          <p:cNvSpPr txBox="1">
            <a:spLocks noGrp="1"/>
          </p:cNvSpPr>
          <p:nvPr>
            <p:ph type="body" idx="1"/>
          </p:nvPr>
        </p:nvSpPr>
        <p:spPr>
          <a:xfrm rot="5400000">
            <a:off x="2886869" y="624681"/>
            <a:ext cx="28089225" cy="29475113"/>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5"/>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5"/>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5"/>
          <p:cNvSpPr txBox="1">
            <a:spLocks noGrp="1"/>
          </p:cNvSpPr>
          <p:nvPr>
            <p:ph type="ctrTitle"/>
          </p:nvPr>
        </p:nvSpPr>
        <p:spPr>
          <a:xfrm>
            <a:off x="3292477" y="10226675"/>
            <a:ext cx="37306250" cy="705485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5"/>
          <p:cNvSpPr txBox="1">
            <a:spLocks noGrp="1"/>
          </p:cNvSpPr>
          <p:nvPr>
            <p:ph type="subTitle" idx="1"/>
          </p:nvPr>
        </p:nvSpPr>
        <p:spPr>
          <a:xfrm>
            <a:off x="6583364" y="18653125"/>
            <a:ext cx="30724474" cy="8413750"/>
          </a:xfrm>
          <a:prstGeom prst="rect">
            <a:avLst/>
          </a:prstGeom>
          <a:noFill/>
          <a:ln>
            <a:noFill/>
          </a:ln>
        </p:spPr>
        <p:txBody>
          <a:bodyPr spcFirstLastPara="1" wrap="square" lIns="376200" tIns="188100" rIns="376200" bIns="188100" anchor="t" anchorCtr="0">
            <a:noAutofit/>
          </a:bodyPr>
          <a:lstStyle>
            <a:lvl1pPr lvl="0" algn="ctr">
              <a:spcBef>
                <a:spcPts val="2640"/>
              </a:spcBef>
              <a:spcAft>
                <a:spcPts val="0"/>
              </a:spcAft>
              <a:buClr>
                <a:schemeClr val="dk1"/>
              </a:buClr>
              <a:buSzPts val="13200"/>
              <a:buFont typeface="Arial"/>
              <a:buNone/>
              <a:defRPr/>
            </a:lvl1pPr>
            <a:lvl2pPr lvl="1" algn="ctr">
              <a:spcBef>
                <a:spcPts val="2300"/>
              </a:spcBef>
              <a:spcAft>
                <a:spcPts val="0"/>
              </a:spcAft>
              <a:buClr>
                <a:schemeClr val="dk1"/>
              </a:buClr>
              <a:buSzPts val="11500"/>
              <a:buFont typeface="Arial"/>
              <a:buNone/>
              <a:defRPr/>
            </a:lvl2pPr>
            <a:lvl3pPr lvl="2" algn="ctr">
              <a:spcBef>
                <a:spcPts val="1980"/>
              </a:spcBef>
              <a:spcAft>
                <a:spcPts val="0"/>
              </a:spcAft>
              <a:buClr>
                <a:schemeClr val="dk1"/>
              </a:buClr>
              <a:buSzPts val="9900"/>
              <a:buFont typeface="Arial"/>
              <a:buNone/>
              <a:defRPr/>
            </a:lvl3pPr>
            <a:lvl4pPr lvl="3" algn="ctr">
              <a:spcBef>
                <a:spcPts val="1640"/>
              </a:spcBef>
              <a:spcAft>
                <a:spcPts val="0"/>
              </a:spcAft>
              <a:buClr>
                <a:schemeClr val="dk1"/>
              </a:buClr>
              <a:buSzPts val="8200"/>
              <a:buFont typeface="Arial"/>
              <a:buNone/>
              <a:defRPr/>
            </a:lvl4pPr>
            <a:lvl5pPr lvl="4" algn="ctr">
              <a:spcBef>
                <a:spcPts val="1640"/>
              </a:spcBef>
              <a:spcAft>
                <a:spcPts val="0"/>
              </a:spcAft>
              <a:buClr>
                <a:schemeClr val="dk1"/>
              </a:buClr>
              <a:buSzPts val="8200"/>
              <a:buFont typeface="Arial"/>
              <a:buNone/>
              <a:defRPr/>
            </a:lvl5pPr>
            <a:lvl6pPr lvl="5" algn="ctr">
              <a:spcBef>
                <a:spcPts val="1640"/>
              </a:spcBef>
              <a:spcAft>
                <a:spcPts val="0"/>
              </a:spcAft>
              <a:buClr>
                <a:schemeClr val="dk1"/>
              </a:buClr>
              <a:buSzPts val="8200"/>
              <a:buFont typeface="Arial"/>
              <a:buNone/>
              <a:defRPr/>
            </a:lvl6pPr>
            <a:lvl7pPr lvl="6" algn="ctr">
              <a:spcBef>
                <a:spcPts val="1640"/>
              </a:spcBef>
              <a:spcAft>
                <a:spcPts val="0"/>
              </a:spcAft>
              <a:buClr>
                <a:schemeClr val="dk1"/>
              </a:buClr>
              <a:buSzPts val="8200"/>
              <a:buFont typeface="Arial"/>
              <a:buNone/>
              <a:defRPr/>
            </a:lvl7pPr>
            <a:lvl8pPr lvl="7" algn="ctr">
              <a:spcBef>
                <a:spcPts val="1640"/>
              </a:spcBef>
              <a:spcAft>
                <a:spcPts val="0"/>
              </a:spcAft>
              <a:buClr>
                <a:schemeClr val="dk1"/>
              </a:buClr>
              <a:buSzPts val="8200"/>
              <a:buFont typeface="Arial"/>
              <a:buNone/>
              <a:defRPr/>
            </a:lvl8pPr>
            <a:lvl9pPr lvl="8" algn="ctr">
              <a:spcBef>
                <a:spcPts val="1640"/>
              </a:spcBef>
              <a:spcAft>
                <a:spcPts val="0"/>
              </a:spcAft>
              <a:buClr>
                <a:schemeClr val="dk1"/>
              </a:buClr>
              <a:buSzPts val="8200"/>
              <a:buFont typeface="Arial"/>
              <a:buNone/>
              <a:defRPr/>
            </a:lvl9pPr>
          </a:lstStyle>
          <a:p>
            <a:endParaRPr/>
          </a:p>
        </p:txBody>
      </p:sp>
      <p:sp>
        <p:nvSpPr>
          <p:cNvPr id="23" name="Google Shape;23;p5"/>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194279" y="1317625"/>
            <a:ext cx="39502645" cy="54864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194279" y="7680325"/>
            <a:ext cx="39502645" cy="21726525"/>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6"/>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467100" y="21153443"/>
            <a:ext cx="37307838" cy="6537325"/>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3467100" y="13952538"/>
            <a:ext cx="37307838" cy="7200900"/>
          </a:xfrm>
          <a:prstGeom prst="rect">
            <a:avLst/>
          </a:prstGeom>
          <a:noFill/>
          <a:ln>
            <a:noFill/>
          </a:ln>
        </p:spPr>
        <p:txBody>
          <a:bodyPr spcFirstLastPara="1" wrap="square" lIns="376200" tIns="188100" rIns="376200" bIns="1881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5" name="Google Shape;35;p7"/>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194279" y="1317625"/>
            <a:ext cx="39502645" cy="54864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2193928" y="7680325"/>
            <a:ext cx="19675474" cy="21726525"/>
          </a:xfrm>
          <a:prstGeom prst="rect">
            <a:avLst/>
          </a:prstGeom>
          <a:noFill/>
          <a:ln>
            <a:noFill/>
          </a:ln>
        </p:spPr>
        <p:txBody>
          <a:bodyPr spcFirstLastPara="1" wrap="square" lIns="376200" tIns="188100" rIns="376200" bIns="1881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1" name="Google Shape;41;p8"/>
          <p:cNvSpPr txBox="1">
            <a:spLocks noGrp="1"/>
          </p:cNvSpPr>
          <p:nvPr>
            <p:ph type="body" idx="2"/>
          </p:nvPr>
        </p:nvSpPr>
        <p:spPr>
          <a:xfrm>
            <a:off x="22021803" y="7680325"/>
            <a:ext cx="19675474" cy="21726525"/>
          </a:xfrm>
          <a:prstGeom prst="rect">
            <a:avLst/>
          </a:prstGeom>
          <a:noFill/>
          <a:ln>
            <a:noFill/>
          </a:ln>
        </p:spPr>
        <p:txBody>
          <a:bodyPr spcFirstLastPara="1" wrap="square" lIns="376200" tIns="188100" rIns="376200" bIns="1881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2" name="Google Shape;42;p8"/>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194279" y="1317625"/>
            <a:ext cx="39502645" cy="54864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2193925" y="7369178"/>
            <a:ext cx="19392901" cy="3070225"/>
          </a:xfrm>
          <a:prstGeom prst="rect">
            <a:avLst/>
          </a:prstGeom>
          <a:noFill/>
          <a:ln>
            <a:noFill/>
          </a:ln>
        </p:spPr>
        <p:txBody>
          <a:bodyPr spcFirstLastPara="1" wrap="square" lIns="376200" tIns="188100" rIns="376200" bIns="1881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8" name="Google Shape;48;p9"/>
          <p:cNvSpPr txBox="1">
            <a:spLocks noGrp="1"/>
          </p:cNvSpPr>
          <p:nvPr>
            <p:ph type="body" idx="2"/>
          </p:nvPr>
        </p:nvSpPr>
        <p:spPr>
          <a:xfrm>
            <a:off x="2193925" y="10439400"/>
            <a:ext cx="19392901" cy="18965863"/>
          </a:xfrm>
          <a:prstGeom prst="rect">
            <a:avLst/>
          </a:prstGeom>
          <a:noFill/>
          <a:ln>
            <a:noFill/>
          </a:ln>
        </p:spPr>
        <p:txBody>
          <a:bodyPr spcFirstLastPara="1" wrap="square" lIns="376200" tIns="188100" rIns="376200" bIns="1881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9" name="Google Shape;49;p9"/>
          <p:cNvSpPr txBox="1">
            <a:spLocks noGrp="1"/>
          </p:cNvSpPr>
          <p:nvPr>
            <p:ph type="body" idx="3"/>
          </p:nvPr>
        </p:nvSpPr>
        <p:spPr>
          <a:xfrm>
            <a:off x="22296438" y="7369178"/>
            <a:ext cx="19400837" cy="3070225"/>
          </a:xfrm>
          <a:prstGeom prst="rect">
            <a:avLst/>
          </a:prstGeom>
          <a:noFill/>
          <a:ln>
            <a:noFill/>
          </a:ln>
        </p:spPr>
        <p:txBody>
          <a:bodyPr spcFirstLastPara="1" wrap="square" lIns="376200" tIns="188100" rIns="376200" bIns="1881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0" name="Google Shape;50;p9"/>
          <p:cNvSpPr txBox="1">
            <a:spLocks noGrp="1"/>
          </p:cNvSpPr>
          <p:nvPr>
            <p:ph type="body" idx="4"/>
          </p:nvPr>
        </p:nvSpPr>
        <p:spPr>
          <a:xfrm>
            <a:off x="22296438" y="10439400"/>
            <a:ext cx="19400837" cy="18965863"/>
          </a:xfrm>
          <a:prstGeom prst="rect">
            <a:avLst/>
          </a:prstGeom>
          <a:noFill/>
          <a:ln>
            <a:noFill/>
          </a:ln>
        </p:spPr>
        <p:txBody>
          <a:bodyPr spcFirstLastPara="1" wrap="square" lIns="376200" tIns="188100" rIns="376200" bIns="1881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1" name="Google Shape;51;p9"/>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194279" y="1317625"/>
            <a:ext cx="39502645" cy="54864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0"/>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1"/>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1"/>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2193924" y="1311275"/>
            <a:ext cx="14439901" cy="5576888"/>
          </a:xfrm>
          <a:prstGeom prst="rect">
            <a:avLst/>
          </a:prstGeom>
          <a:noFill/>
          <a:ln>
            <a:noFill/>
          </a:ln>
        </p:spPr>
        <p:txBody>
          <a:bodyPr spcFirstLastPara="1" wrap="square" lIns="376200" tIns="188100" rIns="376200" bIns="1881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17160874" y="1311275"/>
            <a:ext cx="24536400" cy="28093988"/>
          </a:xfrm>
          <a:prstGeom prst="rect">
            <a:avLst/>
          </a:prstGeom>
          <a:noFill/>
          <a:ln>
            <a:noFill/>
          </a:ln>
        </p:spPr>
        <p:txBody>
          <a:bodyPr spcFirstLastPara="1" wrap="square" lIns="376200" tIns="188100" rIns="376200" bIns="1881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6" name="Google Shape;66;p12"/>
          <p:cNvSpPr txBox="1">
            <a:spLocks noGrp="1"/>
          </p:cNvSpPr>
          <p:nvPr>
            <p:ph type="body" idx="2"/>
          </p:nvPr>
        </p:nvSpPr>
        <p:spPr>
          <a:xfrm>
            <a:off x="2193924" y="6888163"/>
            <a:ext cx="14439901" cy="22517100"/>
          </a:xfrm>
          <a:prstGeom prst="rect">
            <a:avLst/>
          </a:prstGeom>
          <a:noFill/>
          <a:ln>
            <a:noFill/>
          </a:ln>
        </p:spPr>
        <p:txBody>
          <a:bodyPr spcFirstLastPara="1" wrap="square" lIns="376200" tIns="188100" rIns="376200" bIns="1881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7" name="Google Shape;67;p12"/>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DA9A9"/>
            </a:gs>
            <a:gs pos="50000">
              <a:srgbClr val="990000"/>
            </a:gs>
            <a:gs pos="100000">
              <a:srgbClr val="DDA9A9"/>
            </a:gs>
          </a:gsLst>
          <a:lin ang="5400000" scaled="0"/>
        </a:gra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194279" y="1317625"/>
            <a:ext cx="39502645" cy="5486400"/>
          </a:xfrm>
          <a:prstGeom prst="rect">
            <a:avLst/>
          </a:prstGeom>
          <a:noFill/>
          <a:ln>
            <a:noFill/>
          </a:ln>
        </p:spPr>
        <p:txBody>
          <a:bodyPr spcFirstLastPara="1" wrap="square" lIns="376200" tIns="188100" rIns="376200" bIns="188100" anchor="ctr" anchorCtr="0">
            <a:noAutofit/>
          </a:bodyPr>
          <a:lstStyle>
            <a:lvl1pPr marR="0" lvl="0" algn="ctr" rtl="0">
              <a:spcBef>
                <a:spcPts val="0"/>
              </a:spcBef>
              <a:spcAft>
                <a:spcPts val="0"/>
              </a:spcAft>
              <a:buSzPts val="1400"/>
              <a:buNone/>
              <a:defRPr sz="18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2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2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2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2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2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2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2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200" b="0" i="0" u="none" strike="noStrike" cap="none">
                <a:solidFill>
                  <a:schemeClr val="dk2"/>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194279" y="7680325"/>
            <a:ext cx="39502645" cy="21726525"/>
          </a:xfrm>
          <a:prstGeom prst="rect">
            <a:avLst/>
          </a:prstGeom>
          <a:noFill/>
          <a:ln>
            <a:noFill/>
          </a:ln>
        </p:spPr>
        <p:txBody>
          <a:bodyPr spcFirstLastPara="1" wrap="square" lIns="376200" tIns="188100" rIns="376200" bIns="188100" anchor="t" anchorCtr="0">
            <a:noAutofit/>
          </a:bodyPr>
          <a:lstStyle>
            <a:lvl1pPr marL="457200" marR="0" lvl="0" indent="-1066800" algn="l" rtl="0">
              <a:spcBef>
                <a:spcPts val="2640"/>
              </a:spcBef>
              <a:spcAft>
                <a:spcPts val="0"/>
              </a:spcAft>
              <a:buClr>
                <a:schemeClr val="dk1"/>
              </a:buClr>
              <a:buSzPts val="13200"/>
              <a:buFont typeface="Arial"/>
              <a:buChar char="•"/>
              <a:defRPr sz="13200" b="0" i="0" u="none" strike="noStrike" cap="none">
                <a:solidFill>
                  <a:schemeClr val="dk1"/>
                </a:solidFill>
                <a:latin typeface="Arial"/>
                <a:ea typeface="Arial"/>
                <a:cs typeface="Arial"/>
                <a:sym typeface="Arial"/>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2pPr>
            <a:lvl3pPr marL="1371600" marR="0" lvl="2" indent="-857250" algn="l" rtl="0">
              <a:spcBef>
                <a:spcPts val="1980"/>
              </a:spcBef>
              <a:spcAft>
                <a:spcPts val="0"/>
              </a:spcAft>
              <a:buClr>
                <a:schemeClr val="dk1"/>
              </a:buClr>
              <a:buSzPts val="9900"/>
              <a:buFont typeface="Arial"/>
              <a:buChar char="•"/>
              <a:defRPr sz="9900" b="0" i="0" u="none" strike="noStrike" cap="none">
                <a:solidFill>
                  <a:schemeClr val="dk1"/>
                </a:solidFill>
                <a:latin typeface="Arial"/>
                <a:ea typeface="Arial"/>
                <a:cs typeface="Arial"/>
                <a:sym typeface="Arial"/>
              </a:defRPr>
            </a:lvl3pPr>
            <a:lvl4pPr marL="1828800" marR="0" lvl="3"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4pPr>
            <a:lvl5pPr marL="2286000" marR="0" lvl="4"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5pPr>
            <a:lvl6pPr marL="2743200" marR="0" lvl="5"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6pPr>
            <a:lvl7pPr marL="3200400" marR="0" lvl="6"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7pPr>
            <a:lvl8pPr marL="3657600" marR="0" lvl="7"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8pPr>
            <a:lvl9pPr marL="4114800" marR="0" lvl="8"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9pPr>
          </a:lstStyle>
          <a:p>
            <a:endParaRPr/>
          </a:p>
        </p:txBody>
      </p:sp>
      <p:sp>
        <p:nvSpPr>
          <p:cNvPr id="8" name="Google Shape;8;p3"/>
          <p:cNvSpPr txBox="1">
            <a:spLocks noGrp="1"/>
          </p:cNvSpPr>
          <p:nvPr>
            <p:ph type="dt" idx="10"/>
          </p:nvPr>
        </p:nvSpPr>
        <p:spPr>
          <a:xfrm>
            <a:off x="2194279" y="29978350"/>
            <a:ext cx="10241845" cy="2286000"/>
          </a:xfrm>
          <a:prstGeom prst="rect">
            <a:avLst/>
          </a:prstGeom>
          <a:noFill/>
          <a:ln>
            <a:noFill/>
          </a:ln>
        </p:spPr>
        <p:txBody>
          <a:bodyPr spcFirstLastPara="1" wrap="square" lIns="376200" tIns="188100" rIns="376200" bIns="188100" anchor="t" anchorCtr="0">
            <a:noAutofit/>
          </a:bodyPr>
          <a:lstStyle>
            <a:lvl1pPr marR="0" lvl="0" algn="l" rtl="0">
              <a:spcBef>
                <a:spcPts val="0"/>
              </a:spcBef>
              <a:spcAft>
                <a:spcPts val="0"/>
              </a:spcAft>
              <a:buSzPts val="1400"/>
              <a:buNone/>
              <a:defRPr sz="5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300" b="1" i="0" u="none" strike="noStrike" cap="none">
                <a:solidFill>
                  <a:srgbClr val="FF9900"/>
                </a:solidFill>
                <a:latin typeface="Arial"/>
                <a:ea typeface="Arial"/>
                <a:cs typeface="Arial"/>
                <a:sym typeface="Arial"/>
              </a:defRPr>
            </a:lvl2pPr>
            <a:lvl3pPr marR="0" lvl="2" algn="ctr" rtl="0">
              <a:spcBef>
                <a:spcPts val="0"/>
              </a:spcBef>
              <a:spcAft>
                <a:spcPts val="0"/>
              </a:spcAft>
              <a:buSzPts val="1400"/>
              <a:buNone/>
              <a:defRPr sz="4300" b="1" i="0" u="none" strike="noStrike" cap="none">
                <a:solidFill>
                  <a:srgbClr val="FF9900"/>
                </a:solidFill>
                <a:latin typeface="Arial"/>
                <a:ea typeface="Arial"/>
                <a:cs typeface="Arial"/>
                <a:sym typeface="Arial"/>
              </a:defRPr>
            </a:lvl3pPr>
            <a:lvl4pPr marR="0" lvl="3" algn="ctr" rtl="0">
              <a:spcBef>
                <a:spcPts val="0"/>
              </a:spcBef>
              <a:spcAft>
                <a:spcPts val="0"/>
              </a:spcAft>
              <a:buSzPts val="1400"/>
              <a:buNone/>
              <a:defRPr sz="4300" b="1" i="0" u="none" strike="noStrike" cap="none">
                <a:solidFill>
                  <a:srgbClr val="FF9900"/>
                </a:solidFill>
                <a:latin typeface="Arial"/>
                <a:ea typeface="Arial"/>
                <a:cs typeface="Arial"/>
                <a:sym typeface="Arial"/>
              </a:defRPr>
            </a:lvl4pPr>
            <a:lvl5pPr marR="0" lvl="4" algn="ctr" rtl="0">
              <a:spcBef>
                <a:spcPts val="0"/>
              </a:spcBef>
              <a:spcAft>
                <a:spcPts val="0"/>
              </a:spcAft>
              <a:buSzPts val="1400"/>
              <a:buNone/>
              <a:defRPr sz="4300" b="1" i="0" u="none" strike="noStrike" cap="none">
                <a:solidFill>
                  <a:srgbClr val="FF9900"/>
                </a:solidFill>
                <a:latin typeface="Arial"/>
                <a:ea typeface="Arial"/>
                <a:cs typeface="Arial"/>
                <a:sym typeface="Arial"/>
              </a:defRPr>
            </a:lvl5pPr>
            <a:lvl6pPr marR="0" lvl="5" algn="l" rtl="0">
              <a:spcBef>
                <a:spcPts val="0"/>
              </a:spcBef>
              <a:spcAft>
                <a:spcPts val="0"/>
              </a:spcAft>
              <a:buSzPts val="1400"/>
              <a:buNone/>
              <a:defRPr sz="4300" b="1" i="0" u="none" strike="noStrike" cap="none">
                <a:solidFill>
                  <a:srgbClr val="FF9900"/>
                </a:solidFill>
                <a:latin typeface="Arial"/>
                <a:ea typeface="Arial"/>
                <a:cs typeface="Arial"/>
                <a:sym typeface="Arial"/>
              </a:defRPr>
            </a:lvl6pPr>
            <a:lvl7pPr marR="0" lvl="6" algn="l" rtl="0">
              <a:spcBef>
                <a:spcPts val="0"/>
              </a:spcBef>
              <a:spcAft>
                <a:spcPts val="0"/>
              </a:spcAft>
              <a:buSzPts val="1400"/>
              <a:buNone/>
              <a:defRPr sz="4300" b="1" i="0" u="none" strike="noStrike" cap="none">
                <a:solidFill>
                  <a:srgbClr val="FF9900"/>
                </a:solidFill>
                <a:latin typeface="Arial"/>
                <a:ea typeface="Arial"/>
                <a:cs typeface="Arial"/>
                <a:sym typeface="Arial"/>
              </a:defRPr>
            </a:lvl7pPr>
            <a:lvl8pPr marR="0" lvl="7" algn="l" rtl="0">
              <a:spcBef>
                <a:spcPts val="0"/>
              </a:spcBef>
              <a:spcAft>
                <a:spcPts val="0"/>
              </a:spcAft>
              <a:buSzPts val="1400"/>
              <a:buNone/>
              <a:defRPr sz="4300" b="1" i="0" u="none" strike="noStrike" cap="none">
                <a:solidFill>
                  <a:srgbClr val="FF9900"/>
                </a:solidFill>
                <a:latin typeface="Arial"/>
                <a:ea typeface="Arial"/>
                <a:cs typeface="Arial"/>
                <a:sym typeface="Arial"/>
              </a:defRPr>
            </a:lvl8pPr>
            <a:lvl9pPr marR="0" lvl="8" algn="l" rtl="0">
              <a:spcBef>
                <a:spcPts val="0"/>
              </a:spcBef>
              <a:spcAft>
                <a:spcPts val="0"/>
              </a:spcAft>
              <a:buSzPts val="1400"/>
              <a:buNone/>
              <a:defRPr sz="4300" b="1" i="0" u="none" strike="noStrike" cap="none">
                <a:solidFill>
                  <a:srgbClr val="FF9900"/>
                </a:solidFill>
                <a:latin typeface="Arial"/>
                <a:ea typeface="Arial"/>
                <a:cs typeface="Arial"/>
                <a:sym typeface="Arial"/>
              </a:defRPr>
            </a:lvl9pPr>
          </a:lstStyle>
          <a:p>
            <a:endParaRPr/>
          </a:p>
        </p:txBody>
      </p:sp>
      <p:sp>
        <p:nvSpPr>
          <p:cNvPr id="9" name="Google Shape;9;p3"/>
          <p:cNvSpPr txBox="1">
            <a:spLocks noGrp="1"/>
          </p:cNvSpPr>
          <p:nvPr>
            <p:ph type="ftr" idx="11"/>
          </p:nvPr>
        </p:nvSpPr>
        <p:spPr>
          <a:xfrm>
            <a:off x="14995879" y="29978350"/>
            <a:ext cx="13899445" cy="2286000"/>
          </a:xfrm>
          <a:prstGeom prst="rect">
            <a:avLst/>
          </a:prstGeom>
          <a:noFill/>
          <a:ln>
            <a:noFill/>
          </a:ln>
        </p:spPr>
        <p:txBody>
          <a:bodyPr spcFirstLastPara="1" wrap="square" lIns="376200" tIns="188100" rIns="376200" bIns="188100" anchor="t" anchorCtr="0">
            <a:noAutofit/>
          </a:bodyPr>
          <a:lstStyle>
            <a:lvl1pPr marR="0" lvl="0" algn="ctr" rtl="0">
              <a:spcBef>
                <a:spcPts val="0"/>
              </a:spcBef>
              <a:spcAft>
                <a:spcPts val="0"/>
              </a:spcAft>
              <a:buSzPts val="1400"/>
              <a:buNone/>
              <a:defRPr sz="5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300" b="1" i="0" u="none" strike="noStrike" cap="none">
                <a:solidFill>
                  <a:srgbClr val="FF9900"/>
                </a:solidFill>
                <a:latin typeface="Arial"/>
                <a:ea typeface="Arial"/>
                <a:cs typeface="Arial"/>
                <a:sym typeface="Arial"/>
              </a:defRPr>
            </a:lvl2pPr>
            <a:lvl3pPr marR="0" lvl="2" algn="ctr" rtl="0">
              <a:spcBef>
                <a:spcPts val="0"/>
              </a:spcBef>
              <a:spcAft>
                <a:spcPts val="0"/>
              </a:spcAft>
              <a:buSzPts val="1400"/>
              <a:buNone/>
              <a:defRPr sz="4300" b="1" i="0" u="none" strike="noStrike" cap="none">
                <a:solidFill>
                  <a:srgbClr val="FF9900"/>
                </a:solidFill>
                <a:latin typeface="Arial"/>
                <a:ea typeface="Arial"/>
                <a:cs typeface="Arial"/>
                <a:sym typeface="Arial"/>
              </a:defRPr>
            </a:lvl3pPr>
            <a:lvl4pPr marR="0" lvl="3" algn="ctr" rtl="0">
              <a:spcBef>
                <a:spcPts val="0"/>
              </a:spcBef>
              <a:spcAft>
                <a:spcPts val="0"/>
              </a:spcAft>
              <a:buSzPts val="1400"/>
              <a:buNone/>
              <a:defRPr sz="4300" b="1" i="0" u="none" strike="noStrike" cap="none">
                <a:solidFill>
                  <a:srgbClr val="FF9900"/>
                </a:solidFill>
                <a:latin typeface="Arial"/>
                <a:ea typeface="Arial"/>
                <a:cs typeface="Arial"/>
                <a:sym typeface="Arial"/>
              </a:defRPr>
            </a:lvl4pPr>
            <a:lvl5pPr marR="0" lvl="4" algn="ctr" rtl="0">
              <a:spcBef>
                <a:spcPts val="0"/>
              </a:spcBef>
              <a:spcAft>
                <a:spcPts val="0"/>
              </a:spcAft>
              <a:buSzPts val="1400"/>
              <a:buNone/>
              <a:defRPr sz="4300" b="1" i="0" u="none" strike="noStrike" cap="none">
                <a:solidFill>
                  <a:srgbClr val="FF9900"/>
                </a:solidFill>
                <a:latin typeface="Arial"/>
                <a:ea typeface="Arial"/>
                <a:cs typeface="Arial"/>
                <a:sym typeface="Arial"/>
              </a:defRPr>
            </a:lvl5pPr>
            <a:lvl6pPr marR="0" lvl="5" algn="l" rtl="0">
              <a:spcBef>
                <a:spcPts val="0"/>
              </a:spcBef>
              <a:spcAft>
                <a:spcPts val="0"/>
              </a:spcAft>
              <a:buSzPts val="1400"/>
              <a:buNone/>
              <a:defRPr sz="4300" b="1" i="0" u="none" strike="noStrike" cap="none">
                <a:solidFill>
                  <a:srgbClr val="FF9900"/>
                </a:solidFill>
                <a:latin typeface="Arial"/>
                <a:ea typeface="Arial"/>
                <a:cs typeface="Arial"/>
                <a:sym typeface="Arial"/>
              </a:defRPr>
            </a:lvl6pPr>
            <a:lvl7pPr marR="0" lvl="6" algn="l" rtl="0">
              <a:spcBef>
                <a:spcPts val="0"/>
              </a:spcBef>
              <a:spcAft>
                <a:spcPts val="0"/>
              </a:spcAft>
              <a:buSzPts val="1400"/>
              <a:buNone/>
              <a:defRPr sz="4300" b="1" i="0" u="none" strike="noStrike" cap="none">
                <a:solidFill>
                  <a:srgbClr val="FF9900"/>
                </a:solidFill>
                <a:latin typeface="Arial"/>
                <a:ea typeface="Arial"/>
                <a:cs typeface="Arial"/>
                <a:sym typeface="Arial"/>
              </a:defRPr>
            </a:lvl7pPr>
            <a:lvl8pPr marR="0" lvl="7" algn="l" rtl="0">
              <a:spcBef>
                <a:spcPts val="0"/>
              </a:spcBef>
              <a:spcAft>
                <a:spcPts val="0"/>
              </a:spcAft>
              <a:buSzPts val="1400"/>
              <a:buNone/>
              <a:defRPr sz="4300" b="1" i="0" u="none" strike="noStrike" cap="none">
                <a:solidFill>
                  <a:srgbClr val="FF9900"/>
                </a:solidFill>
                <a:latin typeface="Arial"/>
                <a:ea typeface="Arial"/>
                <a:cs typeface="Arial"/>
                <a:sym typeface="Arial"/>
              </a:defRPr>
            </a:lvl8pPr>
            <a:lvl9pPr marR="0" lvl="8" algn="l" rtl="0">
              <a:spcBef>
                <a:spcPts val="0"/>
              </a:spcBef>
              <a:spcAft>
                <a:spcPts val="0"/>
              </a:spcAft>
              <a:buSzPts val="1400"/>
              <a:buNone/>
              <a:defRPr sz="4300" b="1" i="0" u="none" strike="noStrike" cap="none">
                <a:solidFill>
                  <a:srgbClr val="FF9900"/>
                </a:solidFill>
                <a:latin typeface="Arial"/>
                <a:ea typeface="Arial"/>
                <a:cs typeface="Arial"/>
                <a:sym typeface="Arial"/>
              </a:defRPr>
            </a:lvl9pPr>
          </a:lstStyle>
          <a:p>
            <a:endParaRPr/>
          </a:p>
        </p:txBody>
      </p:sp>
      <p:sp>
        <p:nvSpPr>
          <p:cNvPr id="10" name="Google Shape;10;p3"/>
          <p:cNvSpPr txBox="1">
            <a:spLocks noGrp="1"/>
          </p:cNvSpPr>
          <p:nvPr>
            <p:ph type="sldNum" idx="12"/>
          </p:nvPr>
        </p:nvSpPr>
        <p:spPr>
          <a:xfrm>
            <a:off x="31455079" y="29978350"/>
            <a:ext cx="10241845" cy="2286000"/>
          </a:xfrm>
          <a:prstGeom prst="rect">
            <a:avLst/>
          </a:prstGeom>
          <a:noFill/>
          <a:ln>
            <a:noFill/>
          </a:ln>
        </p:spPr>
        <p:txBody>
          <a:bodyPr spcFirstLastPara="1" wrap="square" lIns="376200" tIns="188100" rIns="376200" bIns="188100" anchor="t" anchorCtr="0">
            <a:noAutofit/>
          </a:bodyPr>
          <a:lstStyle>
            <a:lvl1pPr marL="0" marR="0" lvl="0" indent="0" algn="r" rtl="0">
              <a:spcBef>
                <a:spcPts val="0"/>
              </a:spcBef>
              <a:spcAft>
                <a:spcPts val="0"/>
              </a:spcAft>
              <a:buNone/>
              <a:defRPr sz="57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57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57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57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57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57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57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57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5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hyperlink" Target="mailto:zachary.mckerley@unh.edu" TargetMode="External"/><Relationship Id="rId7" Type="http://schemas.openxmlformats.org/officeDocument/2006/relationships/image" Target="../media/image1.jpeg"/><Relationship Id="rId12" Type="http://schemas.openxmlformats.org/officeDocument/2006/relationships/image" Target="../media/image6.png"/><Relationship Id="rId17" Type="http://schemas.openxmlformats.org/officeDocument/2006/relationships/image" Target="../media/image11.jpg"/><Relationship Id="rId2" Type="http://schemas.openxmlformats.org/officeDocument/2006/relationships/notesSlide" Target="../notesSlides/notesSlide1.xml"/><Relationship Id="rId16"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hyperlink" Target="mailto:ian.anderson@unh.edu" TargetMode="External"/><Relationship Id="rId11" Type="http://schemas.openxmlformats.org/officeDocument/2006/relationships/image" Target="../media/image5.png"/><Relationship Id="rId5" Type="http://schemas.openxmlformats.org/officeDocument/2006/relationships/hyperlink" Target="mailto:nicholas.niedzielski@unh.edu"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mailto:rowan.baptista@unh.edu" TargetMode="External"/><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lt2"/>
            </a:gs>
          </a:gsLst>
          <a:lin ang="5400000" scaled="0"/>
        </a:gradFill>
        <a:effectLst/>
      </p:bgPr>
    </p:bg>
    <p:spTree>
      <p:nvGrpSpPr>
        <p:cNvPr id="1" name="Shape 92"/>
        <p:cNvGrpSpPr/>
        <p:nvPr/>
      </p:nvGrpSpPr>
      <p:grpSpPr>
        <a:xfrm>
          <a:off x="0" y="0"/>
          <a:ext cx="0" cy="0"/>
          <a:chOff x="0" y="0"/>
          <a:chExt cx="0" cy="0"/>
        </a:xfrm>
      </p:grpSpPr>
      <p:sp>
        <p:nvSpPr>
          <p:cNvPr id="94" name="Google Shape;94;p1"/>
          <p:cNvSpPr txBox="1"/>
          <p:nvPr/>
        </p:nvSpPr>
        <p:spPr>
          <a:xfrm>
            <a:off x="39852600" y="10275890"/>
            <a:ext cx="30480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000" b="0" i="0" u="none" strike="noStrike" cap="none">
              <a:solidFill>
                <a:schemeClr val="dk1"/>
              </a:solidFill>
              <a:latin typeface="Arial"/>
              <a:ea typeface="Arial"/>
              <a:cs typeface="Arial"/>
              <a:sym typeface="Arial"/>
            </a:endParaRPr>
          </a:p>
        </p:txBody>
      </p:sp>
      <p:sp>
        <p:nvSpPr>
          <p:cNvPr id="95" name="Google Shape;95;p1"/>
          <p:cNvSpPr/>
          <p:nvPr/>
        </p:nvSpPr>
        <p:spPr>
          <a:xfrm>
            <a:off x="15768624" y="6619084"/>
            <a:ext cx="12801600" cy="1371600"/>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algn="ctr"/>
            <a:r>
              <a:rPr lang="en-US" sz="6000" b="1" i="0" u="none" strike="noStrike" cap="none" dirty="0">
                <a:solidFill>
                  <a:schemeClr val="bg1"/>
                </a:solidFill>
                <a:latin typeface="Times New Roman"/>
                <a:ea typeface="Times New Roman"/>
                <a:cs typeface="Times New Roman"/>
              </a:rPr>
              <a:t>Moped Information</a:t>
            </a:r>
          </a:p>
        </p:txBody>
      </p:sp>
      <p:sp>
        <p:nvSpPr>
          <p:cNvPr id="96" name="Google Shape;96;p1"/>
          <p:cNvSpPr/>
          <p:nvPr/>
        </p:nvSpPr>
        <p:spPr>
          <a:xfrm>
            <a:off x="606137" y="13704918"/>
            <a:ext cx="12530667" cy="1371600"/>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dirty="0">
                <a:solidFill>
                  <a:schemeClr val="bg1"/>
                </a:solidFill>
              </a:rPr>
              <a:t>Electronics &amp; Wiring</a:t>
            </a:r>
            <a:endParaRPr sz="6000" b="1" i="0" u="none" strike="noStrike" cap="none" dirty="0">
              <a:solidFill>
                <a:schemeClr val="bg1"/>
              </a:solidFill>
              <a:latin typeface="Arial"/>
              <a:ea typeface="Arial"/>
              <a:cs typeface="Arial"/>
              <a:sym typeface="Arial"/>
            </a:endParaRPr>
          </a:p>
        </p:txBody>
      </p:sp>
      <p:sp>
        <p:nvSpPr>
          <p:cNvPr id="97" name="Google Shape;97;p1"/>
          <p:cNvSpPr/>
          <p:nvPr/>
        </p:nvSpPr>
        <p:spPr>
          <a:xfrm>
            <a:off x="762048" y="6830239"/>
            <a:ext cx="12405161" cy="1371600"/>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dirty="0">
                <a:solidFill>
                  <a:schemeClr val="bg1"/>
                </a:solidFill>
                <a:latin typeface="Times New Roman"/>
                <a:ea typeface="Times New Roman"/>
                <a:cs typeface="Times New Roman"/>
                <a:sym typeface="Times New Roman"/>
              </a:rPr>
              <a:t>Project Overview</a:t>
            </a:r>
            <a:endParaRPr sz="4300" b="1" i="0" u="none" strike="noStrike" cap="none" dirty="0">
              <a:solidFill>
                <a:schemeClr val="bg1"/>
              </a:solidFill>
              <a:latin typeface="Times New Roman"/>
              <a:ea typeface="Times New Roman"/>
              <a:cs typeface="Times New Roman"/>
              <a:sym typeface="Times New Roman"/>
            </a:endParaRPr>
          </a:p>
        </p:txBody>
      </p:sp>
      <p:sp>
        <p:nvSpPr>
          <p:cNvPr id="98" name="Google Shape;98;p1"/>
          <p:cNvSpPr/>
          <p:nvPr/>
        </p:nvSpPr>
        <p:spPr>
          <a:xfrm>
            <a:off x="30005866" y="28318397"/>
            <a:ext cx="13064067" cy="1371600"/>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i="0" u="none" strike="noStrike" cap="none" dirty="0">
                <a:solidFill>
                  <a:schemeClr val="bg1"/>
                </a:solidFill>
                <a:latin typeface="Arial"/>
                <a:ea typeface="Arial"/>
                <a:cs typeface="Arial"/>
                <a:sym typeface="Arial"/>
              </a:rPr>
              <a:t>References</a:t>
            </a:r>
            <a:endParaRPr sz="4300" b="1" i="0" u="none" strike="noStrike" cap="none" dirty="0">
              <a:solidFill>
                <a:schemeClr val="bg1"/>
              </a:solidFill>
              <a:latin typeface="Arial"/>
              <a:ea typeface="Arial"/>
              <a:cs typeface="Arial"/>
              <a:sym typeface="Arial"/>
            </a:endParaRPr>
          </a:p>
        </p:txBody>
      </p:sp>
      <p:sp>
        <p:nvSpPr>
          <p:cNvPr id="99" name="Google Shape;99;p1"/>
          <p:cNvSpPr txBox="1"/>
          <p:nvPr/>
        </p:nvSpPr>
        <p:spPr>
          <a:xfrm>
            <a:off x="29895800" y="28757976"/>
            <a:ext cx="130048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a:solidFill>
                  <a:schemeClr val="dk1"/>
                </a:solidFill>
                <a:latin typeface="Times New Roman"/>
                <a:ea typeface="Times New Roman"/>
                <a:cs typeface="Times New Roman"/>
                <a:sym typeface="Times New Roman"/>
              </a:rPr>
              <a:t>.</a:t>
            </a:r>
            <a:endParaRPr/>
          </a:p>
        </p:txBody>
      </p:sp>
      <p:sp>
        <p:nvSpPr>
          <p:cNvPr id="102" name="Google Shape;102;p1"/>
          <p:cNvSpPr/>
          <p:nvPr/>
        </p:nvSpPr>
        <p:spPr>
          <a:xfrm>
            <a:off x="30412267" y="6674939"/>
            <a:ext cx="12869333" cy="1371600"/>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dirty="0">
                <a:solidFill>
                  <a:schemeClr val="bg1"/>
                </a:solidFill>
                <a:latin typeface="Times New Roman"/>
                <a:ea typeface="Times New Roman"/>
                <a:cs typeface="Times New Roman"/>
                <a:sym typeface="Times New Roman"/>
              </a:rPr>
              <a:t>Drivetrain</a:t>
            </a:r>
            <a:endParaRPr sz="5400" b="1" i="0" u="none" strike="noStrike" cap="none" dirty="0">
              <a:solidFill>
                <a:schemeClr val="bg1"/>
              </a:solidFill>
              <a:latin typeface="Times New Roman"/>
              <a:ea typeface="Times New Roman"/>
              <a:cs typeface="Times New Roman"/>
              <a:sym typeface="Times New Roman"/>
            </a:endParaRPr>
          </a:p>
        </p:txBody>
      </p:sp>
      <p:sp>
        <p:nvSpPr>
          <p:cNvPr id="105" name="Google Shape;105;p1"/>
          <p:cNvSpPr/>
          <p:nvPr/>
        </p:nvSpPr>
        <p:spPr>
          <a:xfrm>
            <a:off x="30005866" y="30134245"/>
            <a:ext cx="13275734" cy="2308284"/>
          </a:xfrm>
          <a:prstGeom prst="rect">
            <a:avLst/>
          </a:prstGeom>
          <a:noFill/>
          <a:ln>
            <a:noFill/>
          </a:ln>
        </p:spPr>
        <p:txBody>
          <a:bodyPr spcFirstLastPara="1" wrap="square" lIns="91425" tIns="45700" rIns="91425" bIns="45700" anchor="t" anchorCtr="0">
            <a:spAutoFit/>
          </a:bodyPr>
          <a:lstStyle/>
          <a:p>
            <a:r>
              <a:rPr lang="en-US" sz="4800" i="1" dirty="0">
                <a:latin typeface="Times New Roman"/>
                <a:ea typeface="Times New Roman"/>
                <a:cs typeface="Times New Roman"/>
                <a:sym typeface="Times New Roman"/>
              </a:rPr>
              <a:t>Club Advisor: Ivo Nedyalkov</a:t>
            </a:r>
            <a:endParaRPr lang="en-US" i="1" dirty="0"/>
          </a:p>
          <a:p>
            <a:r>
              <a:rPr lang="en-US" sz="4800" i="1" dirty="0">
                <a:latin typeface="Times New Roman"/>
                <a:ea typeface="Times New Roman"/>
                <a:cs typeface="Times New Roman"/>
                <a:sym typeface="Times New Roman"/>
              </a:rPr>
              <a:t>Safety Approval: Noah MacAdam</a:t>
            </a:r>
            <a:endParaRPr lang="en-US" i="1" dirty="0">
              <a:ea typeface="Times New Roman"/>
            </a:endParaRPr>
          </a:p>
          <a:p>
            <a:r>
              <a:rPr lang="en-US" sz="4800" i="1" dirty="0">
                <a:latin typeface="Times New Roman"/>
                <a:ea typeface="Times New Roman"/>
                <a:cs typeface="Times New Roman"/>
                <a:sym typeface="Times New Roman"/>
              </a:rPr>
              <a:t>Machining: Scott Campbell</a:t>
            </a:r>
            <a:endParaRPr lang="en-US" i="1" dirty="0"/>
          </a:p>
        </p:txBody>
      </p:sp>
      <p:sp>
        <p:nvSpPr>
          <p:cNvPr id="106" name="Google Shape;106;p1"/>
          <p:cNvSpPr/>
          <p:nvPr/>
        </p:nvSpPr>
        <p:spPr>
          <a:xfrm>
            <a:off x="659782" y="26408337"/>
            <a:ext cx="12530667" cy="1371600"/>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i="0" u="none" strike="noStrike" cap="none" dirty="0">
                <a:solidFill>
                  <a:schemeClr val="bg1"/>
                </a:solidFill>
                <a:latin typeface="Arial"/>
                <a:ea typeface="Arial"/>
                <a:cs typeface="Arial"/>
                <a:sym typeface="Arial"/>
              </a:rPr>
              <a:t>Contacts</a:t>
            </a:r>
            <a:endParaRPr sz="6000" b="1" i="0" u="none" strike="noStrike" cap="none" dirty="0">
              <a:solidFill>
                <a:schemeClr val="bg1"/>
              </a:solidFill>
              <a:latin typeface="Arial"/>
              <a:ea typeface="Arial"/>
              <a:cs typeface="Arial"/>
              <a:sym typeface="Arial"/>
            </a:endParaRPr>
          </a:p>
        </p:txBody>
      </p:sp>
      <p:sp>
        <p:nvSpPr>
          <p:cNvPr id="110" name="Google Shape;110;p1"/>
          <p:cNvSpPr/>
          <p:nvPr/>
        </p:nvSpPr>
        <p:spPr>
          <a:xfrm>
            <a:off x="16125117" y="8051276"/>
            <a:ext cx="12874246" cy="5724604"/>
          </a:xfrm>
          <a:prstGeom prst="rect">
            <a:avLst/>
          </a:prstGeom>
          <a:noFill/>
          <a:ln>
            <a:noFill/>
          </a:ln>
        </p:spPr>
        <p:txBody>
          <a:bodyPr spcFirstLastPara="1" wrap="square" lIns="91425" tIns="45700" rIns="91425" bIns="45700" anchor="t" anchorCtr="0">
            <a:spAutoFit/>
          </a:bodyPr>
          <a:lstStyle/>
          <a:p>
            <a:r>
              <a:rPr lang="en-US" sz="5400" i="1" dirty="0">
                <a:latin typeface="Times New Roman"/>
                <a:ea typeface="Times New Roman"/>
                <a:cs typeface="Times New Roman"/>
              </a:rPr>
              <a:t>Battery- 48V 30Ah Battery (1.4kWh)</a:t>
            </a:r>
          </a:p>
          <a:p>
            <a:r>
              <a:rPr lang="en-US" sz="5400" i="1" dirty="0">
                <a:latin typeface="Times New Roman"/>
                <a:cs typeface="Times New Roman"/>
              </a:rPr>
              <a:t>Motor- 6kW 170 kV</a:t>
            </a:r>
            <a:endParaRPr lang="en-US" sz="5400" i="1" dirty="0">
              <a:latin typeface="Times New Roman"/>
            </a:endParaRPr>
          </a:p>
          <a:p>
            <a:r>
              <a:rPr lang="en-US" sz="5400" i="1" dirty="0">
                <a:latin typeface="Times New Roman"/>
                <a:ea typeface="Times New Roman"/>
                <a:cs typeface="Times New Roman"/>
              </a:rPr>
              <a:t>Speed- 47 mph (Limited at 30)</a:t>
            </a:r>
          </a:p>
          <a:p>
            <a:r>
              <a:rPr lang="en-US" sz="5400" i="1" dirty="0">
                <a:latin typeface="Times New Roman"/>
                <a:ea typeface="Times New Roman"/>
                <a:cs typeface="Times New Roman"/>
              </a:rPr>
              <a:t>Range- Around 50 miles</a:t>
            </a:r>
          </a:p>
          <a:p>
            <a:endParaRPr lang="en-US" sz="5400" i="1" dirty="0">
              <a:latin typeface="Times New Roman"/>
              <a:ea typeface="Times New Roman"/>
              <a:cs typeface="Times New Roman"/>
            </a:endParaRPr>
          </a:p>
          <a:p>
            <a:endParaRPr lang="en-US" sz="4800" dirty="0">
              <a:latin typeface="Times New Roman"/>
              <a:ea typeface="Times New Roman"/>
              <a:cs typeface="Times New Roman"/>
            </a:endParaRPr>
          </a:p>
          <a:p>
            <a:endParaRPr lang="en-US" sz="4800" dirty="0">
              <a:latin typeface="Times New Roman"/>
              <a:ea typeface="Times New Roman"/>
              <a:cs typeface="Times New Roman"/>
            </a:endParaRPr>
          </a:p>
        </p:txBody>
      </p:sp>
      <p:sp>
        <p:nvSpPr>
          <p:cNvPr id="113" name="Google Shape;113;p1"/>
          <p:cNvSpPr txBox="1"/>
          <p:nvPr/>
        </p:nvSpPr>
        <p:spPr>
          <a:xfrm>
            <a:off x="609601" y="27779937"/>
            <a:ext cx="13275734" cy="5724614"/>
          </a:xfrm>
          <a:prstGeom prst="rect">
            <a:avLst/>
          </a:prstGeom>
          <a:noFill/>
          <a:ln>
            <a:noFill/>
          </a:ln>
        </p:spPr>
        <p:txBody>
          <a:bodyPr spcFirstLastPara="1" wrap="square" lIns="91425" tIns="91425" rIns="91425" bIns="91425" numCol="2" anchor="t" anchorCtr="0">
            <a:spAutoFit/>
          </a:bodyPr>
          <a:lstStyle/>
          <a:p>
            <a:r>
              <a:rPr lang="en-US" sz="4000" i="1" dirty="0">
                <a:solidFill>
                  <a:schemeClr val="dk1"/>
                </a:solidFill>
                <a:latin typeface="Times New Roman"/>
                <a:cs typeface="Times New Roman"/>
              </a:rPr>
              <a:t>Zachary McKerley - </a:t>
            </a:r>
            <a:r>
              <a:rPr lang="en-US" sz="4000" i="1" dirty="0">
                <a:solidFill>
                  <a:schemeClr val="dk1"/>
                </a:solidFill>
                <a:latin typeface="Times New Roman"/>
                <a:cs typeface="Times New Roman"/>
                <a:hlinkClick r:id="rId3"/>
              </a:rPr>
              <a:t>zachary.mckerley@unh.edu</a:t>
            </a:r>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r>
              <a:rPr lang="en-US" sz="4000" i="1" dirty="0">
                <a:solidFill>
                  <a:schemeClr val="dk1"/>
                </a:solidFill>
                <a:latin typeface="Times New Roman"/>
                <a:cs typeface="Times New Roman"/>
              </a:rPr>
              <a:t>Rowan Baptista -</a:t>
            </a:r>
          </a:p>
          <a:p>
            <a:r>
              <a:rPr lang="en-US" sz="4000" i="1" dirty="0">
                <a:solidFill>
                  <a:schemeClr val="dk1"/>
                </a:solidFill>
                <a:latin typeface="Times New Roman"/>
                <a:cs typeface="Times New Roman"/>
                <a:hlinkClick r:id="rId4"/>
              </a:rPr>
              <a:t>rowan.baptista@unh.edu</a:t>
            </a:r>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r>
              <a:rPr lang="en-US" sz="4000" i="1" dirty="0">
                <a:solidFill>
                  <a:schemeClr val="dk1"/>
                </a:solidFill>
                <a:latin typeface="Times New Roman"/>
                <a:cs typeface="Times New Roman"/>
              </a:rPr>
              <a:t>Nicholas Niedzielski -</a:t>
            </a:r>
          </a:p>
          <a:p>
            <a:r>
              <a:rPr lang="en-US" sz="4000" i="1" dirty="0">
                <a:solidFill>
                  <a:schemeClr val="dk1"/>
                </a:solidFill>
                <a:latin typeface="Times New Roman"/>
                <a:cs typeface="Times New Roman"/>
                <a:hlinkClick r:id="rId5"/>
              </a:rPr>
              <a:t>nicholas.niedzielski@unh.edu</a:t>
            </a:r>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r>
              <a:rPr lang="en-US" sz="4000" i="1" dirty="0">
                <a:solidFill>
                  <a:schemeClr val="dk1"/>
                </a:solidFill>
                <a:latin typeface="Times New Roman"/>
                <a:cs typeface="Times New Roman"/>
              </a:rPr>
              <a:t>Ian Anderson -</a:t>
            </a:r>
          </a:p>
          <a:p>
            <a:r>
              <a:rPr lang="en-US" sz="4000" i="1" dirty="0">
                <a:solidFill>
                  <a:schemeClr val="dk1"/>
                </a:solidFill>
                <a:latin typeface="Times New Roman"/>
                <a:cs typeface="Times New Roman"/>
                <a:hlinkClick r:id="rId6"/>
              </a:rPr>
              <a:t>ian.anderson@unh.edu</a:t>
            </a:r>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a:p>
            <a:endParaRPr lang="en-US" sz="4000" i="1" dirty="0">
              <a:solidFill>
                <a:schemeClr val="dk1"/>
              </a:solidFill>
              <a:latin typeface="Times New Roman"/>
              <a:cs typeface="Times New Roman"/>
            </a:endParaRPr>
          </a:p>
        </p:txBody>
      </p:sp>
      <p:sp>
        <p:nvSpPr>
          <p:cNvPr id="9" name="Google Shape;96;p1">
            <a:extLst>
              <a:ext uri="{FF2B5EF4-FFF2-40B4-BE49-F238E27FC236}">
                <a16:creationId xmlns:a16="http://schemas.microsoft.com/office/drawing/2014/main" id="{DD25AAE4-357A-1EBE-6086-FAFCE3B250A8}"/>
              </a:ext>
            </a:extLst>
          </p:cNvPr>
          <p:cNvSpPr/>
          <p:nvPr/>
        </p:nvSpPr>
        <p:spPr>
          <a:xfrm>
            <a:off x="14049902" y="21484081"/>
            <a:ext cx="7970816" cy="1525066"/>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algn="ctr"/>
            <a:r>
              <a:rPr lang="en-US" sz="6000" b="1" dirty="0">
                <a:solidFill>
                  <a:schemeClr val="bg1"/>
                </a:solidFill>
              </a:rPr>
              <a:t>Photos</a:t>
            </a:r>
            <a:endParaRPr lang="en-US" sz="6000" b="1" i="0" u="none" strike="noStrike" cap="none" dirty="0">
              <a:solidFill>
                <a:schemeClr val="bg1"/>
              </a:solidFill>
              <a:latin typeface="Arial"/>
              <a:ea typeface="Arial"/>
              <a:cs typeface="Arial"/>
            </a:endParaRPr>
          </a:p>
        </p:txBody>
      </p:sp>
      <p:pic>
        <p:nvPicPr>
          <p:cNvPr id="14" name="Picture 13" descr="A blue background with white text&#10;&#10;Description automatically generated">
            <a:extLst>
              <a:ext uri="{FF2B5EF4-FFF2-40B4-BE49-F238E27FC236}">
                <a16:creationId xmlns:a16="http://schemas.microsoft.com/office/drawing/2014/main" id="{5CF28D6F-6217-5A29-8EEE-23D43AD0E855}"/>
              </a:ext>
            </a:extLst>
          </p:cNvPr>
          <p:cNvPicPr>
            <a:picLocks noChangeAspect="1"/>
          </p:cNvPicPr>
          <p:nvPr/>
        </p:nvPicPr>
        <p:blipFill rotWithShape="1">
          <a:blip r:embed="rId7"/>
          <a:srcRect l="40445" t="33820" r="119" b="59064"/>
          <a:stretch/>
        </p:blipFill>
        <p:spPr>
          <a:xfrm>
            <a:off x="-362302" y="-55416"/>
            <a:ext cx="44343727" cy="6198249"/>
          </a:xfrm>
          <a:prstGeom prst="rect">
            <a:avLst/>
          </a:prstGeom>
          <a:solidFill>
            <a:srgbClr val="16244B"/>
          </a:solidFill>
        </p:spPr>
      </p:pic>
      <p:pic>
        <p:nvPicPr>
          <p:cNvPr id="5" name="Picture 4" descr="A blue background with white text&#10;&#10;Description automatically generated">
            <a:extLst>
              <a:ext uri="{FF2B5EF4-FFF2-40B4-BE49-F238E27FC236}">
                <a16:creationId xmlns:a16="http://schemas.microsoft.com/office/drawing/2014/main" id="{BE49F678-098D-961E-992E-E447526CC38A}"/>
              </a:ext>
            </a:extLst>
          </p:cNvPr>
          <p:cNvPicPr>
            <a:picLocks noChangeAspect="1"/>
          </p:cNvPicPr>
          <p:nvPr/>
        </p:nvPicPr>
        <p:blipFill rotWithShape="1">
          <a:blip r:embed="rId8"/>
          <a:srcRect t="8893"/>
          <a:stretch/>
        </p:blipFill>
        <p:spPr>
          <a:xfrm>
            <a:off x="26328272" y="1461615"/>
            <a:ext cx="17653153" cy="3099124"/>
          </a:xfrm>
          <a:prstGeom prst="rect">
            <a:avLst/>
          </a:prstGeom>
        </p:spPr>
      </p:pic>
      <p:sp>
        <p:nvSpPr>
          <p:cNvPr id="16" name="TextBox 15">
            <a:extLst>
              <a:ext uri="{FF2B5EF4-FFF2-40B4-BE49-F238E27FC236}">
                <a16:creationId xmlns:a16="http://schemas.microsoft.com/office/drawing/2014/main" id="{2F24BEE1-93C1-076F-5C7E-65C7CC2F5515}"/>
              </a:ext>
            </a:extLst>
          </p:cNvPr>
          <p:cNvSpPr txBox="1"/>
          <p:nvPr/>
        </p:nvSpPr>
        <p:spPr>
          <a:xfrm>
            <a:off x="-78433" y="111340"/>
            <a:ext cx="36722166" cy="60170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rgbClr val="FFFFFF"/>
                </a:solidFill>
                <a:latin typeface="Times New Roman"/>
              </a:rPr>
              <a:t>	Electric Moped Conversion</a:t>
            </a:r>
            <a:r>
              <a:rPr lang="en-US" sz="8000" dirty="0">
                <a:latin typeface="Times New Roman"/>
              </a:rPr>
              <a:t>​</a:t>
            </a:r>
            <a:br>
              <a:rPr lang="en-US" sz="8000" dirty="0">
                <a:latin typeface="Times New Roman"/>
              </a:rPr>
            </a:br>
            <a:r>
              <a:rPr lang="en-US" sz="8000" dirty="0">
                <a:solidFill>
                  <a:schemeClr val="bg1"/>
                </a:solidFill>
                <a:latin typeface="Times New Roman"/>
              </a:rPr>
              <a:t>EVO (</a:t>
            </a:r>
            <a:r>
              <a:rPr lang="en-US" sz="8000" dirty="0">
                <a:solidFill>
                  <a:schemeClr val="bg1"/>
                </a:solidFill>
                <a:latin typeface="Times New Roman"/>
                <a:cs typeface="Times New Roman"/>
              </a:rPr>
              <a:t>Electric Vehicle Organization</a:t>
            </a:r>
            <a:r>
              <a:rPr lang="en-US" sz="8000" dirty="0">
                <a:solidFill>
                  <a:schemeClr val="bg1"/>
                </a:solidFill>
                <a:latin typeface="Times New Roman"/>
              </a:rPr>
              <a:t>)</a:t>
            </a:r>
            <a:r>
              <a:rPr lang="en-US" sz="7500" dirty="0">
                <a:latin typeface="Times New Roman"/>
              </a:rPr>
              <a:t>​</a:t>
            </a:r>
            <a:br>
              <a:rPr lang="en-US" sz="7500" dirty="0">
                <a:latin typeface="Times New Roman"/>
              </a:rPr>
            </a:br>
            <a:r>
              <a:rPr lang="en-US" sz="7500" dirty="0">
                <a:latin typeface="Times New Roman"/>
              </a:rPr>
              <a:t>​</a:t>
            </a:r>
            <a:br>
              <a:rPr lang="en-US" sz="7500" dirty="0">
                <a:latin typeface="Times New Roman"/>
              </a:rPr>
            </a:br>
            <a:r>
              <a:rPr lang="en-US" sz="6600" i="1" dirty="0">
                <a:solidFill>
                  <a:srgbClr val="FFFFFF"/>
                </a:solidFill>
                <a:latin typeface="Times New Roman"/>
              </a:rPr>
              <a:t>Zachary McKerley, Rowan Baptista, Ian Anderson,</a:t>
            </a:r>
            <a:r>
              <a:rPr lang="en-US" sz="6600" dirty="0">
                <a:latin typeface="Times New Roman"/>
              </a:rPr>
              <a:t>​</a:t>
            </a:r>
            <a:br>
              <a:rPr lang="en-US" sz="6600" dirty="0">
                <a:latin typeface="Times New Roman"/>
              </a:rPr>
            </a:br>
            <a:r>
              <a:rPr lang="en-US" sz="6600" i="1" dirty="0">
                <a:solidFill>
                  <a:srgbClr val="FFFFFF"/>
                </a:solidFill>
                <a:latin typeface="Times New Roman"/>
              </a:rPr>
              <a:t>Department of Mechanical Engineering, University of New Hampshire</a:t>
            </a:r>
            <a:r>
              <a:rPr lang="en-US" sz="7500" dirty="0">
                <a:latin typeface="Times New Roman"/>
              </a:rPr>
              <a:t>​</a:t>
            </a:r>
          </a:p>
        </p:txBody>
      </p:sp>
      <p:pic>
        <p:nvPicPr>
          <p:cNvPr id="17" name="Picture 16" descr="A black and white logo&#10;&#10;Description automatically generated">
            <a:extLst>
              <a:ext uri="{FF2B5EF4-FFF2-40B4-BE49-F238E27FC236}">
                <a16:creationId xmlns:a16="http://schemas.microsoft.com/office/drawing/2014/main" id="{BCA91A10-4834-7999-94DE-375F4662FF94}"/>
              </a:ext>
            </a:extLst>
          </p:cNvPr>
          <p:cNvPicPr>
            <a:picLocks noChangeAspect="1"/>
          </p:cNvPicPr>
          <p:nvPr/>
        </p:nvPicPr>
        <p:blipFill>
          <a:blip r:embed="rId9"/>
          <a:stretch>
            <a:fillRect/>
          </a:stretch>
        </p:blipFill>
        <p:spPr>
          <a:xfrm>
            <a:off x="18157423" y="555522"/>
            <a:ext cx="5455531" cy="3892602"/>
          </a:xfrm>
          <a:prstGeom prst="rect">
            <a:avLst/>
          </a:prstGeom>
        </p:spPr>
      </p:pic>
      <p:sp>
        <p:nvSpPr>
          <p:cNvPr id="7" name="TextBox 6">
            <a:extLst>
              <a:ext uri="{FF2B5EF4-FFF2-40B4-BE49-F238E27FC236}">
                <a16:creationId xmlns:a16="http://schemas.microsoft.com/office/drawing/2014/main" id="{7E120B25-D019-974A-F90C-499BBDA811CC}"/>
              </a:ext>
            </a:extLst>
          </p:cNvPr>
          <p:cNvSpPr txBox="1"/>
          <p:nvPr/>
        </p:nvSpPr>
        <p:spPr>
          <a:xfrm>
            <a:off x="257636" y="8401488"/>
            <a:ext cx="14992350" cy="4708981"/>
          </a:xfrm>
          <a:prstGeom prst="rect">
            <a:avLst/>
          </a:prstGeom>
          <a:noFill/>
        </p:spPr>
        <p:txBody>
          <a:bodyPr wrap="square">
            <a:spAutoFit/>
          </a:bodyPr>
          <a:lstStyle/>
          <a:p>
            <a:pPr marL="857250" indent="-857250">
              <a:buFont typeface="Arial" panose="020B0604020202020204" pitchFamily="34" charset="0"/>
              <a:buChar char="•"/>
            </a:pPr>
            <a:r>
              <a:rPr lang="en-US" sz="6000" i="1" dirty="0">
                <a:latin typeface="Times New Roman"/>
                <a:ea typeface="Times New Roman"/>
                <a:cs typeface="Times New Roman"/>
              </a:rPr>
              <a:t>To make electric transportation more accessible for students on campus</a:t>
            </a:r>
          </a:p>
          <a:p>
            <a:pPr marL="857250" indent="-857250">
              <a:buFont typeface="Arial" panose="020B0604020202020204" pitchFamily="34" charset="0"/>
              <a:buChar char="•"/>
            </a:pPr>
            <a:r>
              <a:rPr lang="en-US" sz="6000" i="1" dirty="0">
                <a:latin typeface="Times New Roman"/>
                <a:ea typeface="Times New Roman"/>
                <a:cs typeface="Times New Roman"/>
              </a:rPr>
              <a:t>Get students interested in electric vehicles and participation on projects in student led organizations</a:t>
            </a:r>
          </a:p>
        </p:txBody>
      </p:sp>
      <p:pic>
        <p:nvPicPr>
          <p:cNvPr id="11" name="Picture 10" descr="A diagram of a wiring diagram&#10;&#10;Description automatically generated">
            <a:extLst>
              <a:ext uri="{FF2B5EF4-FFF2-40B4-BE49-F238E27FC236}">
                <a16:creationId xmlns:a16="http://schemas.microsoft.com/office/drawing/2014/main" id="{344F7DB8-A5DF-9978-8333-56FBE14DAFAB}"/>
              </a:ext>
            </a:extLst>
          </p:cNvPr>
          <p:cNvPicPr>
            <a:picLocks noChangeAspect="1"/>
          </p:cNvPicPr>
          <p:nvPr/>
        </p:nvPicPr>
        <p:blipFill>
          <a:blip r:embed="rId10"/>
          <a:stretch>
            <a:fillRect/>
          </a:stretch>
        </p:blipFill>
        <p:spPr>
          <a:xfrm>
            <a:off x="595804" y="17227899"/>
            <a:ext cx="11489752" cy="8956298"/>
          </a:xfrm>
          <a:prstGeom prst="rect">
            <a:avLst/>
          </a:prstGeom>
          <a:ln w="127000">
            <a:solidFill>
              <a:srgbClr val="052D63"/>
            </a:solidFill>
          </a:ln>
        </p:spPr>
      </p:pic>
      <p:sp>
        <p:nvSpPr>
          <p:cNvPr id="12" name="TextBox 11">
            <a:extLst>
              <a:ext uri="{FF2B5EF4-FFF2-40B4-BE49-F238E27FC236}">
                <a16:creationId xmlns:a16="http://schemas.microsoft.com/office/drawing/2014/main" id="{08F53048-306B-EF1F-A4A4-FBDE5A969597}"/>
              </a:ext>
            </a:extLst>
          </p:cNvPr>
          <p:cNvSpPr txBox="1"/>
          <p:nvPr/>
        </p:nvSpPr>
        <p:spPr>
          <a:xfrm>
            <a:off x="713429" y="15369124"/>
            <a:ext cx="12423375" cy="1631216"/>
          </a:xfrm>
          <a:prstGeom prst="rect">
            <a:avLst/>
          </a:prstGeom>
          <a:noFill/>
        </p:spPr>
        <p:txBody>
          <a:bodyPr wrap="square" rtlCol="0">
            <a:spAutoFit/>
          </a:bodyPr>
          <a:lstStyle/>
          <a:p>
            <a:pPr marL="685800" indent="-685800">
              <a:buFont typeface="Arial" panose="020B0604020202020204" pitchFamily="34" charset="0"/>
              <a:buChar char="•"/>
            </a:pPr>
            <a:r>
              <a:rPr lang="en-US" sz="5000" i="1" dirty="0">
                <a:latin typeface="Times New Roman" panose="02020603050405020304" pitchFamily="18" charset="0"/>
                <a:cs typeface="Times New Roman" panose="02020603050405020304" pitchFamily="18" charset="0"/>
              </a:rPr>
              <a:t>Below is an annotated and simplified wiring diagram highlighting the moped functions</a:t>
            </a:r>
          </a:p>
        </p:txBody>
      </p:sp>
      <p:sp>
        <p:nvSpPr>
          <p:cNvPr id="13" name="Google Shape;96;p1">
            <a:extLst>
              <a:ext uri="{FF2B5EF4-FFF2-40B4-BE49-F238E27FC236}">
                <a16:creationId xmlns:a16="http://schemas.microsoft.com/office/drawing/2014/main" id="{6EAE9DDC-D5BF-941A-19BC-F9F698C711E2}"/>
              </a:ext>
            </a:extLst>
          </p:cNvPr>
          <p:cNvSpPr/>
          <p:nvPr/>
        </p:nvSpPr>
        <p:spPr>
          <a:xfrm>
            <a:off x="16039557" y="12464872"/>
            <a:ext cx="12530667" cy="1371600"/>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dirty="0">
                <a:solidFill>
                  <a:schemeClr val="bg1"/>
                </a:solidFill>
              </a:rPr>
              <a:t>Coding &amp; Turn Signals</a:t>
            </a:r>
            <a:endParaRPr sz="6000" b="1" i="0" u="none" strike="noStrike" cap="none" dirty="0">
              <a:solidFill>
                <a:schemeClr val="bg1"/>
              </a:solidFill>
              <a:latin typeface="Arial"/>
              <a:ea typeface="Arial"/>
              <a:cs typeface="Arial"/>
              <a:sym typeface="Arial"/>
            </a:endParaRPr>
          </a:p>
        </p:txBody>
      </p:sp>
      <p:pic>
        <p:nvPicPr>
          <p:cNvPr id="18" name="Picture 17" descr="A screenshot of a computer program&#10;&#10;Description automatically generated">
            <a:extLst>
              <a:ext uri="{FF2B5EF4-FFF2-40B4-BE49-F238E27FC236}">
                <a16:creationId xmlns:a16="http://schemas.microsoft.com/office/drawing/2014/main" id="{87E9A0DA-9696-A268-83A7-1E71E40500F1}"/>
              </a:ext>
            </a:extLst>
          </p:cNvPr>
          <p:cNvPicPr>
            <a:picLocks noChangeAspect="1"/>
          </p:cNvPicPr>
          <p:nvPr/>
        </p:nvPicPr>
        <p:blipFill rotWithShape="1">
          <a:blip r:embed="rId11"/>
          <a:srcRect t="-130"/>
          <a:stretch/>
        </p:blipFill>
        <p:spPr>
          <a:xfrm>
            <a:off x="22829049" y="14282836"/>
            <a:ext cx="5216941" cy="7423212"/>
          </a:xfrm>
          <a:prstGeom prst="rect">
            <a:avLst/>
          </a:prstGeom>
          <a:ln w="127000">
            <a:solidFill>
              <a:srgbClr val="052D63"/>
            </a:solidFill>
          </a:ln>
        </p:spPr>
      </p:pic>
      <p:sp>
        <p:nvSpPr>
          <p:cNvPr id="19" name="TextBox 18">
            <a:extLst>
              <a:ext uri="{FF2B5EF4-FFF2-40B4-BE49-F238E27FC236}">
                <a16:creationId xmlns:a16="http://schemas.microsoft.com/office/drawing/2014/main" id="{6CB89D91-6EDE-A44D-1802-F27BCF297645}"/>
              </a:ext>
            </a:extLst>
          </p:cNvPr>
          <p:cNvSpPr txBox="1"/>
          <p:nvPr/>
        </p:nvSpPr>
        <p:spPr>
          <a:xfrm>
            <a:off x="15199336" y="13975529"/>
            <a:ext cx="6797214" cy="5262979"/>
          </a:xfrm>
          <a:prstGeom prst="rect">
            <a:avLst/>
          </a:prstGeom>
          <a:noFill/>
        </p:spPr>
        <p:txBody>
          <a:bodyPr wrap="square" rtlCol="0">
            <a:spAutoFit/>
          </a:bodyPr>
          <a:lstStyle/>
          <a:p>
            <a:pPr marL="685800" indent="-685800">
              <a:buFont typeface="Arial" panose="020B0604020202020204" pitchFamily="34" charset="0"/>
              <a:buChar char="•"/>
            </a:pPr>
            <a:r>
              <a:rPr lang="en-US" sz="4800" i="1" dirty="0">
                <a:latin typeface="Times New Roman" panose="02020603050405020304" pitchFamily="18" charset="0"/>
                <a:cs typeface="Times New Roman" panose="02020603050405020304" pitchFamily="18" charset="0"/>
              </a:rPr>
              <a:t>Students decided to make programable LED light strips for turn signals which let them utilize many important tools like Arduinos and coding like C++</a:t>
            </a:r>
          </a:p>
        </p:txBody>
      </p:sp>
      <p:sp>
        <p:nvSpPr>
          <p:cNvPr id="20" name="Google Shape;96;p1">
            <a:extLst>
              <a:ext uri="{FF2B5EF4-FFF2-40B4-BE49-F238E27FC236}">
                <a16:creationId xmlns:a16="http://schemas.microsoft.com/office/drawing/2014/main" id="{A67B55A7-BA02-D93D-550E-056809FA385C}"/>
              </a:ext>
            </a:extLst>
          </p:cNvPr>
          <p:cNvSpPr/>
          <p:nvPr/>
        </p:nvSpPr>
        <p:spPr>
          <a:xfrm>
            <a:off x="29864153" y="16791828"/>
            <a:ext cx="12530667" cy="1371600"/>
          </a:xfrm>
          <a:prstGeom prst="rect">
            <a:avLst/>
          </a:prstGeom>
          <a:solidFill>
            <a:srgbClr val="16244B"/>
          </a:soli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i="0" u="none" strike="noStrike" cap="none" dirty="0">
                <a:solidFill>
                  <a:schemeClr val="bg1"/>
                </a:solidFill>
                <a:latin typeface="Arial"/>
                <a:ea typeface="Arial"/>
                <a:cs typeface="Arial"/>
                <a:sym typeface="Arial"/>
              </a:rPr>
              <a:t>LiDAR</a:t>
            </a:r>
            <a:r>
              <a:rPr lang="en-US" sz="6000" b="1" dirty="0">
                <a:solidFill>
                  <a:schemeClr val="bg1"/>
                </a:solidFill>
              </a:rPr>
              <a:t> Scans</a:t>
            </a:r>
            <a:endParaRPr sz="6000" b="1" i="0" u="none" strike="noStrike" cap="none" dirty="0">
              <a:solidFill>
                <a:schemeClr val="bg1"/>
              </a:solidFill>
              <a:latin typeface="Arial"/>
              <a:ea typeface="Arial"/>
              <a:cs typeface="Arial"/>
              <a:sym typeface="Arial"/>
            </a:endParaRPr>
          </a:p>
        </p:txBody>
      </p:sp>
      <p:sp>
        <p:nvSpPr>
          <p:cNvPr id="21" name="TextBox 20">
            <a:extLst>
              <a:ext uri="{FF2B5EF4-FFF2-40B4-BE49-F238E27FC236}">
                <a16:creationId xmlns:a16="http://schemas.microsoft.com/office/drawing/2014/main" id="{49AD2AE1-AC70-1F61-03D6-C142D93B5826}"/>
              </a:ext>
            </a:extLst>
          </p:cNvPr>
          <p:cNvSpPr txBox="1"/>
          <p:nvPr/>
        </p:nvSpPr>
        <p:spPr>
          <a:xfrm>
            <a:off x="36550745" y="18976937"/>
            <a:ext cx="6900188" cy="8956298"/>
          </a:xfrm>
          <a:prstGeom prst="rect">
            <a:avLst/>
          </a:prstGeom>
          <a:noFill/>
        </p:spPr>
        <p:txBody>
          <a:bodyPr wrap="square" rtlCol="0">
            <a:spAutoFit/>
          </a:bodyPr>
          <a:lstStyle/>
          <a:p>
            <a:pPr marL="685800" indent="-685800">
              <a:buFont typeface="Arial" panose="020B0604020202020204" pitchFamily="34" charset="0"/>
              <a:buChar char="•"/>
            </a:pPr>
            <a:r>
              <a:rPr lang="en-US" sz="4800" i="1" dirty="0">
                <a:latin typeface="Times New Roman" panose="02020603050405020304" pitchFamily="18" charset="0"/>
                <a:cs typeface="Times New Roman" panose="02020603050405020304" pitchFamily="18" charset="0"/>
              </a:rPr>
              <a:t>Due to the nature of this project's tight requirements, students had to utilize high precision LiDAR scanning technology to design and fabricate vital frame mounts to keep up with the high-quality engineering requirements to ensure rider safety</a:t>
            </a:r>
          </a:p>
        </p:txBody>
      </p:sp>
      <p:sp>
        <p:nvSpPr>
          <p:cNvPr id="22" name="Google Shape;111;p1">
            <a:extLst>
              <a:ext uri="{FF2B5EF4-FFF2-40B4-BE49-F238E27FC236}">
                <a16:creationId xmlns:a16="http://schemas.microsoft.com/office/drawing/2014/main" id="{44696F00-FFE6-B056-DA8B-690B811F4C24}"/>
              </a:ext>
            </a:extLst>
          </p:cNvPr>
          <p:cNvSpPr/>
          <p:nvPr/>
        </p:nvSpPr>
        <p:spPr>
          <a:xfrm>
            <a:off x="29491620" y="13196106"/>
            <a:ext cx="13275734" cy="3970277"/>
          </a:xfrm>
          <a:prstGeom prst="rect">
            <a:avLst/>
          </a:prstGeom>
          <a:noFill/>
          <a:ln>
            <a:noFill/>
          </a:ln>
        </p:spPr>
        <p:txBody>
          <a:bodyPr spcFirstLastPara="1" wrap="square" lIns="91425" tIns="45700" rIns="91425" bIns="45700" anchor="t" anchorCtr="0">
            <a:spAutoFit/>
          </a:bodyPr>
          <a:lstStyle/>
          <a:p>
            <a:pPr marL="457200" indent="-495300">
              <a:buSzPts val="4200"/>
              <a:buFont typeface="Times New Roman"/>
              <a:buChar char="●"/>
            </a:pPr>
            <a:r>
              <a:rPr lang="en-US" sz="4200" i="1" dirty="0">
                <a:latin typeface="Times New Roman"/>
                <a:ea typeface="Times New Roman"/>
                <a:cs typeface="Times New Roman"/>
                <a:sym typeface="Times New Roman"/>
              </a:rPr>
              <a:t>In the above photos it shows the drive train assembly </a:t>
            </a:r>
          </a:p>
          <a:p>
            <a:pPr marL="457200" indent="-495300">
              <a:buSzPts val="4200"/>
              <a:buFont typeface="Times New Roman"/>
              <a:buChar char="●"/>
            </a:pPr>
            <a:r>
              <a:rPr lang="en-US" sz="4200" i="1" dirty="0">
                <a:latin typeface="Times New Roman"/>
                <a:ea typeface="Times New Roman"/>
                <a:cs typeface="Times New Roman"/>
                <a:sym typeface="Times New Roman"/>
              </a:rPr>
              <a:t>The drive train utilizes many of our in house engineered and machined parts specifically for this conversion</a:t>
            </a:r>
          </a:p>
          <a:p>
            <a:pPr marL="457200" indent="-495300">
              <a:buSzPts val="4200"/>
              <a:buFont typeface="Times New Roman"/>
              <a:buChar char="●"/>
            </a:pPr>
            <a:r>
              <a:rPr lang="en-US" sz="4200" i="1" dirty="0">
                <a:latin typeface="Times New Roman"/>
                <a:ea typeface="Times New Roman"/>
                <a:cs typeface="Times New Roman"/>
                <a:sym typeface="Times New Roman"/>
              </a:rPr>
              <a:t>It uses bearings, snap rings and lock washers to keep everything in place</a:t>
            </a:r>
          </a:p>
          <a:p>
            <a:pPr>
              <a:buSzPts val="4200"/>
            </a:pPr>
            <a:endParaRPr sz="4200" i="1" dirty="0">
              <a:latin typeface="Times New Roman"/>
              <a:ea typeface="Times New Roman"/>
              <a:cs typeface="Times New Roman"/>
              <a:sym typeface="Times New Roman"/>
            </a:endParaRPr>
          </a:p>
        </p:txBody>
      </p:sp>
      <p:pic>
        <p:nvPicPr>
          <p:cNvPr id="24" name="Picture 23" descr="A mechanical scheme of a machine&#10;&#10;Description automatically generated with medium confidence">
            <a:extLst>
              <a:ext uri="{FF2B5EF4-FFF2-40B4-BE49-F238E27FC236}">
                <a16:creationId xmlns:a16="http://schemas.microsoft.com/office/drawing/2014/main" id="{43794DF6-7C85-9D64-62A4-D7F4ADAF7017}"/>
              </a:ext>
            </a:extLst>
          </p:cNvPr>
          <p:cNvPicPr>
            <a:picLocks noChangeAspect="1"/>
          </p:cNvPicPr>
          <p:nvPr/>
        </p:nvPicPr>
        <p:blipFill>
          <a:blip r:embed="rId12"/>
          <a:stretch>
            <a:fillRect/>
          </a:stretch>
        </p:blipFill>
        <p:spPr>
          <a:xfrm>
            <a:off x="37593058" y="8357784"/>
            <a:ext cx="6745550" cy="4453160"/>
          </a:xfrm>
          <a:prstGeom prst="rect">
            <a:avLst/>
          </a:prstGeom>
          <a:ln w="127000">
            <a:noFill/>
          </a:ln>
        </p:spPr>
      </p:pic>
      <p:pic>
        <p:nvPicPr>
          <p:cNvPr id="26" name="Picture 25" descr="A close-up of a machine&#10;&#10;Description automatically generated">
            <a:extLst>
              <a:ext uri="{FF2B5EF4-FFF2-40B4-BE49-F238E27FC236}">
                <a16:creationId xmlns:a16="http://schemas.microsoft.com/office/drawing/2014/main" id="{6231C2BC-35B9-AFD9-4BA9-79BDE7595140}"/>
              </a:ext>
            </a:extLst>
          </p:cNvPr>
          <p:cNvPicPr>
            <a:picLocks noChangeAspect="1"/>
          </p:cNvPicPr>
          <p:nvPr/>
        </p:nvPicPr>
        <p:blipFill>
          <a:blip r:embed="rId13"/>
          <a:stretch>
            <a:fillRect/>
          </a:stretch>
        </p:blipFill>
        <p:spPr>
          <a:xfrm>
            <a:off x="30218241" y="8182472"/>
            <a:ext cx="6463771" cy="4955558"/>
          </a:xfrm>
          <a:prstGeom prst="rect">
            <a:avLst/>
          </a:prstGeom>
          <a:ln w="127000">
            <a:noFill/>
          </a:ln>
        </p:spPr>
      </p:pic>
      <p:pic>
        <p:nvPicPr>
          <p:cNvPr id="30" name="Picture 29" descr="A black and white photo of a broken object&#10;&#10;Description automatically generated">
            <a:extLst>
              <a:ext uri="{FF2B5EF4-FFF2-40B4-BE49-F238E27FC236}">
                <a16:creationId xmlns:a16="http://schemas.microsoft.com/office/drawing/2014/main" id="{DA041654-97DA-D273-A644-E77A8D450408}"/>
              </a:ext>
            </a:extLst>
          </p:cNvPr>
          <p:cNvPicPr>
            <a:picLocks noChangeAspect="1"/>
          </p:cNvPicPr>
          <p:nvPr/>
        </p:nvPicPr>
        <p:blipFill>
          <a:blip r:embed="rId14"/>
          <a:stretch>
            <a:fillRect/>
          </a:stretch>
        </p:blipFill>
        <p:spPr>
          <a:xfrm>
            <a:off x="29772596" y="17601964"/>
            <a:ext cx="6778149" cy="4387787"/>
          </a:xfrm>
          <a:prstGeom prst="rect">
            <a:avLst/>
          </a:prstGeom>
        </p:spPr>
      </p:pic>
      <p:pic>
        <p:nvPicPr>
          <p:cNvPr id="32" name="Picture 31" descr="A computer desk with legs and a black background&#10;&#10;Description automatically generated with medium confidence">
            <a:extLst>
              <a:ext uri="{FF2B5EF4-FFF2-40B4-BE49-F238E27FC236}">
                <a16:creationId xmlns:a16="http://schemas.microsoft.com/office/drawing/2014/main" id="{CA44DA3D-DBE5-F2EA-AE0C-59F0727E53C0}"/>
              </a:ext>
            </a:extLst>
          </p:cNvPr>
          <p:cNvPicPr>
            <a:picLocks noChangeAspect="1"/>
          </p:cNvPicPr>
          <p:nvPr/>
        </p:nvPicPr>
        <p:blipFill>
          <a:blip r:embed="rId15"/>
          <a:stretch>
            <a:fillRect/>
          </a:stretch>
        </p:blipFill>
        <p:spPr>
          <a:xfrm>
            <a:off x="26328272" y="20647443"/>
            <a:ext cx="11879952" cy="5120400"/>
          </a:xfrm>
          <a:prstGeom prst="rect">
            <a:avLst/>
          </a:prstGeom>
        </p:spPr>
      </p:pic>
      <p:sp>
        <p:nvSpPr>
          <p:cNvPr id="33" name="TextBox 32">
            <a:extLst>
              <a:ext uri="{FF2B5EF4-FFF2-40B4-BE49-F238E27FC236}">
                <a16:creationId xmlns:a16="http://schemas.microsoft.com/office/drawing/2014/main" id="{F742CF04-EB5B-DFE2-F42E-EB3B53671F2A}"/>
              </a:ext>
            </a:extLst>
          </p:cNvPr>
          <p:cNvSpPr txBox="1"/>
          <p:nvPr/>
        </p:nvSpPr>
        <p:spPr>
          <a:xfrm>
            <a:off x="31117362" y="21152097"/>
            <a:ext cx="4665527" cy="646331"/>
          </a:xfrm>
          <a:prstGeom prst="rect">
            <a:avLst/>
          </a:prstGeom>
          <a:noFill/>
        </p:spPr>
        <p:txBody>
          <a:bodyPr wrap="square" rtlCol="0">
            <a:spAutoFit/>
          </a:bodyPr>
          <a:lstStyle/>
          <a:p>
            <a:r>
              <a:rPr lang="en-US" sz="3600" i="1" dirty="0">
                <a:latin typeface="Times New Roman" panose="02020603050405020304" pitchFamily="18" charset="0"/>
                <a:cs typeface="Times New Roman" panose="02020603050405020304" pitchFamily="18" charset="0"/>
              </a:rPr>
              <a:t>*The LiDAR Scan</a:t>
            </a:r>
          </a:p>
        </p:txBody>
      </p:sp>
      <p:sp>
        <p:nvSpPr>
          <p:cNvPr id="34" name="TextBox 33">
            <a:extLst>
              <a:ext uri="{FF2B5EF4-FFF2-40B4-BE49-F238E27FC236}">
                <a16:creationId xmlns:a16="http://schemas.microsoft.com/office/drawing/2014/main" id="{D2625BFC-11E6-5D41-6E8E-552BF21B5649}"/>
              </a:ext>
            </a:extLst>
          </p:cNvPr>
          <p:cNvSpPr txBox="1"/>
          <p:nvPr/>
        </p:nvSpPr>
        <p:spPr>
          <a:xfrm>
            <a:off x="31117362" y="25167678"/>
            <a:ext cx="5413718" cy="1200329"/>
          </a:xfrm>
          <a:prstGeom prst="rect">
            <a:avLst/>
          </a:prstGeom>
          <a:noFill/>
        </p:spPr>
        <p:txBody>
          <a:bodyPr wrap="square" rtlCol="0">
            <a:spAutoFit/>
          </a:bodyPr>
          <a:lstStyle/>
          <a:p>
            <a:r>
              <a:rPr lang="en-US" sz="3600" i="1" dirty="0">
                <a:latin typeface="Times New Roman" panose="02020603050405020304" pitchFamily="18" charset="0"/>
                <a:cs typeface="Times New Roman" panose="02020603050405020304" pitchFamily="18" charset="0"/>
              </a:rPr>
              <a:t>*The completed SolidWorks design</a:t>
            </a:r>
          </a:p>
        </p:txBody>
      </p:sp>
      <p:pic>
        <p:nvPicPr>
          <p:cNvPr id="6" name="Picture 5" descr="A black motorcycle with a blue box&#10;&#10;Description automatically generated with medium confidence">
            <a:extLst>
              <a:ext uri="{FF2B5EF4-FFF2-40B4-BE49-F238E27FC236}">
                <a16:creationId xmlns:a16="http://schemas.microsoft.com/office/drawing/2014/main" id="{99B16940-0A10-63A1-1B2D-070A8C02E711}"/>
              </a:ext>
            </a:extLst>
          </p:cNvPr>
          <p:cNvPicPr>
            <a:picLocks noChangeAspect="1"/>
          </p:cNvPicPr>
          <p:nvPr/>
        </p:nvPicPr>
        <p:blipFill>
          <a:blip r:embed="rId16"/>
          <a:stretch>
            <a:fillRect/>
          </a:stretch>
        </p:blipFill>
        <p:spPr>
          <a:xfrm>
            <a:off x="20093527" y="26408337"/>
            <a:ext cx="9528411" cy="6352274"/>
          </a:xfrm>
          <a:prstGeom prst="rect">
            <a:avLst/>
          </a:prstGeom>
          <a:ln w="127000">
            <a:solidFill>
              <a:srgbClr val="16244B"/>
            </a:solidFill>
          </a:ln>
        </p:spPr>
      </p:pic>
      <p:pic>
        <p:nvPicPr>
          <p:cNvPr id="3" name="Picture 2" descr="A motorcycle parked on the pavement&#10;&#10;Description automatically generated">
            <a:extLst>
              <a:ext uri="{FF2B5EF4-FFF2-40B4-BE49-F238E27FC236}">
                <a16:creationId xmlns:a16="http://schemas.microsoft.com/office/drawing/2014/main" id="{90EB3964-D2B5-AF99-B758-2F0C46E628F4}"/>
              </a:ext>
            </a:extLst>
          </p:cNvPr>
          <p:cNvPicPr>
            <a:picLocks noChangeAspect="1"/>
          </p:cNvPicPr>
          <p:nvPr/>
        </p:nvPicPr>
        <p:blipFill>
          <a:blip r:embed="rId17"/>
          <a:stretch>
            <a:fillRect/>
          </a:stretch>
        </p:blipFill>
        <p:spPr>
          <a:xfrm>
            <a:off x="13810793" y="23633855"/>
            <a:ext cx="7790666" cy="5193777"/>
          </a:xfrm>
          <a:prstGeom prst="rect">
            <a:avLst/>
          </a:prstGeom>
          <a:ln w="127000">
            <a:solidFill>
              <a:srgbClr val="16244B"/>
            </a:solidFill>
          </a:ln>
        </p:spPr>
      </p:pic>
    </p:spTree>
  </p:cSld>
  <p:clrMapOvr>
    <a:masterClrMapping/>
  </p:clrMapOvr>
</p:sld>
</file>

<file path=ppt/theme/theme1.xml><?xml version="1.0" encoding="utf-8"?>
<a:theme xmlns:a="http://schemas.openxmlformats.org/drawingml/2006/main" name="Default Design">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67c130-bfcf-4861-b1b0-0b0cab068bd3">
      <Terms xmlns="http://schemas.microsoft.com/office/infopath/2007/PartnerControls"/>
    </lcf76f155ced4ddcb4097134ff3c332f>
    <TaxCatchAll xmlns="0ce35e8b-30dd-4653-a367-262f5f42594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D19F4D38E6564F84D95A7E1171F7EA" ma:contentTypeVersion="15" ma:contentTypeDescription="Create a new document." ma:contentTypeScope="" ma:versionID="2b187c4102148e67b864d77ec7171330">
  <xsd:schema xmlns:xsd="http://www.w3.org/2001/XMLSchema" xmlns:xs="http://www.w3.org/2001/XMLSchema" xmlns:p="http://schemas.microsoft.com/office/2006/metadata/properties" xmlns:ns2="5167c130-bfcf-4861-b1b0-0b0cab068bd3" xmlns:ns3="0ce35e8b-30dd-4653-a367-262f5f42594e" targetNamespace="http://schemas.microsoft.com/office/2006/metadata/properties" ma:root="true" ma:fieldsID="38a4d87172a811e5605cc2f5ee1818f0" ns2:_="" ns3:_="">
    <xsd:import namespace="5167c130-bfcf-4861-b1b0-0b0cab068bd3"/>
    <xsd:import namespace="0ce35e8b-30dd-4653-a367-262f5f4259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7c130-bfcf-4861-b1b0-0b0cab068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e35e8b-30dd-4653-a367-262f5f4259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5af34ab-9d40-4e0f-8c9f-46c42373c870}" ma:internalName="TaxCatchAll" ma:showField="CatchAllData" ma:web="0ce35e8b-30dd-4653-a367-262f5f4259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11884-CE82-4B9C-80FD-52C0F1BC9B90}">
  <ds:schemaRefs>
    <ds:schemaRef ds:uri="d4b96010-e254-4cec-bbac-b9bb370d36af"/>
    <ds:schemaRef ds:uri="http://purl.org/dc/elements/1.1/"/>
    <ds:schemaRef ds:uri="http://schemas.microsoft.com/office/2006/documentManagement/types"/>
    <ds:schemaRef ds:uri="http://purl.org/dc/dcmitype/"/>
    <ds:schemaRef ds:uri="12fa0be6-ae3f-46ed-983f-60dfdef742e0"/>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terms/"/>
    <ds:schemaRef ds:uri="5167c130-bfcf-4861-b1b0-0b0cab068bd3"/>
    <ds:schemaRef ds:uri="0ce35e8b-30dd-4653-a367-262f5f42594e"/>
  </ds:schemaRefs>
</ds:datastoreItem>
</file>

<file path=customXml/itemProps2.xml><?xml version="1.0" encoding="utf-8"?>
<ds:datastoreItem xmlns:ds="http://schemas.openxmlformats.org/officeDocument/2006/customXml" ds:itemID="{B4064B02-8D42-4876-9424-D192CC21A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7c130-bfcf-4861-b1b0-0b0cab068bd3"/>
    <ds:schemaRef ds:uri="0ce35e8b-30dd-4653-a367-262f5f425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4ACF06-D4A4-47BD-823C-CB3E779AB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281</Words>
  <Application>Microsoft Office PowerPoint</Application>
  <PresentationFormat>Custom</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Moped Conversion Electric Vehicle Organization  Logan White, Adam Elsner, Nick Snyder, Dylan Callahan, Owen Tolve  Department of Mechanical Engineering, University of New Hampshire</dc:title>
  <dc:creator>Graphicsland/MakeSigns.com</dc:creator>
  <cp:lastModifiedBy>Zachary McKerley</cp:lastModifiedBy>
  <cp:revision>204</cp:revision>
  <dcterms:created xsi:type="dcterms:W3CDTF">2004-07-26T21:45:23Z</dcterms:created>
  <dcterms:modified xsi:type="dcterms:W3CDTF">2024-04-19T15:08:56Z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0x01010066D19F4D38E6564F84D95A7E1171F7EA</vt:lpwstr>
  </property>
  <property fmtid="{D5CDD505-2E9C-101B-9397-08002B2CF9AE}" pid="3" name="MediaServiceImageTags">
    <vt:lpwstr/>
  </property>
</Properties>
</file>