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3"/>
  </p:sldMasterIdLst>
  <p:sldIdLst>
    <p:sldId id="256" r:id="rId4"/>
  </p:sldIdLst>
  <p:sldSz cx="43891200" cy="32918400"/>
  <p:notesSz cx="9144000" cy="6858000"/>
  <p:defaultTextStyle>
    <a:defPPr>
      <a:defRPr lang="en-US"/>
    </a:defPPr>
    <a:lvl1pPr marL="0" algn="l" defTabSz="4301092" rtl="0" eaLnBrk="1" latinLnBrk="0" hangingPunct="1">
      <a:defRPr sz="8500" kern="1200">
        <a:solidFill>
          <a:schemeClr val="tx1"/>
        </a:solidFill>
        <a:latin typeface="+mn-lt"/>
        <a:ea typeface="+mn-ea"/>
        <a:cs typeface="+mn-cs"/>
      </a:defRPr>
    </a:lvl1pPr>
    <a:lvl2pPr marL="2150545" algn="l" defTabSz="4301092" rtl="0" eaLnBrk="1" latinLnBrk="0" hangingPunct="1">
      <a:defRPr sz="8500" kern="1200">
        <a:solidFill>
          <a:schemeClr val="tx1"/>
        </a:solidFill>
        <a:latin typeface="+mn-lt"/>
        <a:ea typeface="+mn-ea"/>
        <a:cs typeface="+mn-cs"/>
      </a:defRPr>
    </a:lvl2pPr>
    <a:lvl3pPr marL="4301092" algn="l" defTabSz="4301092" rtl="0" eaLnBrk="1" latinLnBrk="0" hangingPunct="1">
      <a:defRPr sz="8500" kern="1200">
        <a:solidFill>
          <a:schemeClr val="tx1"/>
        </a:solidFill>
        <a:latin typeface="+mn-lt"/>
        <a:ea typeface="+mn-ea"/>
        <a:cs typeface="+mn-cs"/>
      </a:defRPr>
    </a:lvl3pPr>
    <a:lvl4pPr marL="6451637" algn="l" defTabSz="4301092" rtl="0" eaLnBrk="1" latinLnBrk="0" hangingPunct="1">
      <a:defRPr sz="8500" kern="1200">
        <a:solidFill>
          <a:schemeClr val="tx1"/>
        </a:solidFill>
        <a:latin typeface="+mn-lt"/>
        <a:ea typeface="+mn-ea"/>
        <a:cs typeface="+mn-cs"/>
      </a:defRPr>
    </a:lvl4pPr>
    <a:lvl5pPr marL="8602184" algn="l" defTabSz="4301092" rtl="0" eaLnBrk="1" latinLnBrk="0" hangingPunct="1">
      <a:defRPr sz="8500" kern="1200">
        <a:solidFill>
          <a:schemeClr val="tx1"/>
        </a:solidFill>
        <a:latin typeface="+mn-lt"/>
        <a:ea typeface="+mn-ea"/>
        <a:cs typeface="+mn-cs"/>
      </a:defRPr>
    </a:lvl5pPr>
    <a:lvl6pPr marL="10752730" algn="l" defTabSz="4301092" rtl="0" eaLnBrk="1" latinLnBrk="0" hangingPunct="1">
      <a:defRPr sz="8500" kern="1200">
        <a:solidFill>
          <a:schemeClr val="tx1"/>
        </a:solidFill>
        <a:latin typeface="+mn-lt"/>
        <a:ea typeface="+mn-ea"/>
        <a:cs typeface="+mn-cs"/>
      </a:defRPr>
    </a:lvl6pPr>
    <a:lvl7pPr marL="12903275" algn="l" defTabSz="4301092" rtl="0" eaLnBrk="1" latinLnBrk="0" hangingPunct="1">
      <a:defRPr sz="8500" kern="1200">
        <a:solidFill>
          <a:schemeClr val="tx1"/>
        </a:solidFill>
        <a:latin typeface="+mn-lt"/>
        <a:ea typeface="+mn-ea"/>
        <a:cs typeface="+mn-cs"/>
      </a:defRPr>
    </a:lvl7pPr>
    <a:lvl8pPr marL="15053822" algn="l" defTabSz="4301092" rtl="0" eaLnBrk="1" latinLnBrk="0" hangingPunct="1">
      <a:defRPr sz="8500" kern="1200">
        <a:solidFill>
          <a:schemeClr val="tx1"/>
        </a:solidFill>
        <a:latin typeface="+mn-lt"/>
        <a:ea typeface="+mn-ea"/>
        <a:cs typeface="+mn-cs"/>
      </a:defRPr>
    </a:lvl8pPr>
    <a:lvl9pPr marL="17204367" algn="l" defTabSz="4301092"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0957"/>
    <a:srgbClr val="FFC9C9"/>
    <a:srgbClr val="DEC8EE"/>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07A252-1356-8A35-0EE9-2EC3811673DF}" v="28" dt="2024-04-18T17:49:53.703"/>
    <p1510:client id="{96EE5979-3B0C-923D-9019-454AAEA362D6}" v="15" dt="2024-04-18T20:00:35.578"/>
    <p1510:client id="{BF7AF4E4-77EF-5828-8504-F895CF51B988}" v="4" dt="2024-04-18T19:41:43.9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0368"/>
        <p:guide pos="13824"/>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Master" Target="slideMasters/slideMaster1.xml"/><Relationship Id="rId7"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1.xml"/><Relationship Id="rId9"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3"/>
            <a:ext cx="37307520" cy="11460480"/>
          </a:xfrm>
        </p:spPr>
        <p:txBody>
          <a:bodyPr anchor="b"/>
          <a:lstStyle>
            <a:lvl1pPr algn="ctr">
              <a:defRPr sz="29400"/>
            </a:lvl1pPr>
          </a:lstStyle>
          <a:p>
            <a:r>
              <a:rPr lang="en-US"/>
              <a:t>Click to edit Master title style</a:t>
            </a:r>
          </a:p>
        </p:txBody>
      </p:sp>
      <p:sp>
        <p:nvSpPr>
          <p:cNvPr id="3" name="Subtitle 2"/>
          <p:cNvSpPr>
            <a:spLocks noGrp="1"/>
          </p:cNvSpPr>
          <p:nvPr>
            <p:ph type="subTitle" idx="1"/>
          </p:nvPr>
        </p:nvSpPr>
        <p:spPr>
          <a:xfrm>
            <a:off x="5486400" y="17289783"/>
            <a:ext cx="32918400" cy="7947657"/>
          </a:xfrm>
        </p:spPr>
        <p:txBody>
          <a:bodyPr/>
          <a:lstStyle>
            <a:lvl1pPr marL="0" indent="0" algn="ctr">
              <a:buNone/>
              <a:defRPr sz="11800"/>
            </a:lvl1pPr>
            <a:lvl2pPr marL="2240152" indent="0" algn="ctr">
              <a:buNone/>
              <a:defRPr sz="9800"/>
            </a:lvl2pPr>
            <a:lvl3pPr marL="4480304" indent="0" algn="ctr">
              <a:buNone/>
              <a:defRPr sz="8800"/>
            </a:lvl3pPr>
            <a:lvl4pPr marL="6720456" indent="0" algn="ctr">
              <a:buNone/>
              <a:defRPr sz="7800"/>
            </a:lvl4pPr>
            <a:lvl5pPr marL="8960608" indent="0" algn="ctr">
              <a:buNone/>
              <a:defRPr sz="7800"/>
            </a:lvl5pPr>
            <a:lvl6pPr marL="11200760" indent="0" algn="ctr">
              <a:buNone/>
              <a:defRPr sz="7800"/>
            </a:lvl6pPr>
            <a:lvl7pPr marL="13440912" indent="0" algn="ctr">
              <a:buNone/>
              <a:defRPr sz="7800"/>
            </a:lvl7pPr>
            <a:lvl8pPr marL="15681064" indent="0" algn="ctr">
              <a:buNone/>
              <a:defRPr sz="7800"/>
            </a:lvl8pPr>
            <a:lvl9pPr marL="17921216" indent="0" algn="ctr">
              <a:buNone/>
              <a:defRPr sz="7800"/>
            </a:lvl9pPr>
          </a:lstStyle>
          <a:p>
            <a:r>
              <a:rPr lang="en-US"/>
              <a:t>Click to edit Master subtitle style</a:t>
            </a:r>
          </a:p>
        </p:txBody>
      </p:sp>
      <p:sp>
        <p:nvSpPr>
          <p:cNvPr id="4" name="Date Placeholder 3"/>
          <p:cNvSpPr>
            <a:spLocks noGrp="1"/>
          </p:cNvSpPr>
          <p:nvPr>
            <p:ph type="dt" sz="half" idx="10"/>
          </p:nvPr>
        </p:nvSpPr>
        <p:spPr/>
        <p:txBody>
          <a:bodyPr/>
          <a:lstStyle/>
          <a:p>
            <a:fld id="{08E81BC7-D5A5-445F-BF4D-797F02B50EB4}"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55231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547499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7522" y="1752600"/>
            <a:ext cx="27843480" cy="278968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679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377049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51"/>
            <a:ext cx="37856160" cy="13693137"/>
          </a:xfrm>
        </p:spPr>
        <p:txBody>
          <a:bodyPr anchor="b"/>
          <a:lstStyle>
            <a:lvl1pPr>
              <a:defRPr sz="29400"/>
            </a:lvl1pPr>
          </a:lstStyle>
          <a:p>
            <a:r>
              <a:rPr lang="en-US"/>
              <a:t>Click to edit Master title style</a:t>
            </a:r>
          </a:p>
        </p:txBody>
      </p:sp>
      <p:sp>
        <p:nvSpPr>
          <p:cNvPr id="3" name="Text Placeholder 2"/>
          <p:cNvSpPr>
            <a:spLocks noGrp="1"/>
          </p:cNvSpPr>
          <p:nvPr>
            <p:ph type="body" idx="1"/>
          </p:nvPr>
        </p:nvSpPr>
        <p:spPr>
          <a:xfrm>
            <a:off x="2994662" y="22029431"/>
            <a:ext cx="37856160" cy="7200897"/>
          </a:xfrm>
        </p:spPr>
        <p:txBody>
          <a:bodyPr/>
          <a:lstStyle>
            <a:lvl1pPr marL="0" indent="0">
              <a:buNone/>
              <a:defRPr sz="11800">
                <a:solidFill>
                  <a:schemeClr val="tx1"/>
                </a:solidFill>
              </a:defRPr>
            </a:lvl1pPr>
            <a:lvl2pPr marL="2240152" indent="0">
              <a:buNone/>
              <a:defRPr sz="9800">
                <a:solidFill>
                  <a:schemeClr val="tx1">
                    <a:tint val="75000"/>
                  </a:schemeClr>
                </a:solidFill>
              </a:defRPr>
            </a:lvl2pPr>
            <a:lvl3pPr marL="4480304" indent="0">
              <a:buNone/>
              <a:defRPr sz="8800">
                <a:solidFill>
                  <a:schemeClr val="tx1">
                    <a:tint val="75000"/>
                  </a:schemeClr>
                </a:solidFill>
              </a:defRPr>
            </a:lvl3pPr>
            <a:lvl4pPr marL="6720456" indent="0">
              <a:buNone/>
              <a:defRPr sz="7800">
                <a:solidFill>
                  <a:schemeClr val="tx1">
                    <a:tint val="75000"/>
                  </a:schemeClr>
                </a:solidFill>
              </a:defRPr>
            </a:lvl4pPr>
            <a:lvl5pPr marL="8960608" indent="0">
              <a:buNone/>
              <a:defRPr sz="7800">
                <a:solidFill>
                  <a:schemeClr val="tx1">
                    <a:tint val="75000"/>
                  </a:schemeClr>
                </a:solidFill>
              </a:defRPr>
            </a:lvl5pPr>
            <a:lvl6pPr marL="11200760" indent="0">
              <a:buNone/>
              <a:defRPr sz="7800">
                <a:solidFill>
                  <a:schemeClr val="tx1">
                    <a:tint val="75000"/>
                  </a:schemeClr>
                </a:solidFill>
              </a:defRPr>
            </a:lvl6pPr>
            <a:lvl7pPr marL="13440912" indent="0">
              <a:buNone/>
              <a:defRPr sz="7800">
                <a:solidFill>
                  <a:schemeClr val="tx1">
                    <a:tint val="75000"/>
                  </a:schemeClr>
                </a:solidFill>
              </a:defRPr>
            </a:lvl7pPr>
            <a:lvl8pPr marL="15681064" indent="0">
              <a:buNone/>
              <a:defRPr sz="7800">
                <a:solidFill>
                  <a:schemeClr val="tx1">
                    <a:tint val="75000"/>
                  </a:schemeClr>
                </a:solidFill>
              </a:defRPr>
            </a:lvl8pPr>
            <a:lvl9pPr marL="17921216" indent="0">
              <a:buNone/>
              <a:defRPr sz="7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81BC7-D5A5-445F-BF4D-797F02B50EB4}"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264123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7520" y="8763000"/>
            <a:ext cx="1865376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219920" y="8763000"/>
            <a:ext cx="1865376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E81BC7-D5A5-445F-BF4D-797F02B50EB4}" type="datetimeFigureOut">
              <a:rPr lang="en-US" smtClean="0"/>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9890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3"/>
          </a:xfrm>
        </p:spPr>
        <p:txBody>
          <a:bodyPr/>
          <a:lstStyle/>
          <a:p>
            <a:r>
              <a:rPr lang="en-US"/>
              <a:t>Click to edit Master title style</a:t>
            </a:r>
          </a:p>
        </p:txBody>
      </p:sp>
      <p:sp>
        <p:nvSpPr>
          <p:cNvPr id="3" name="Text Placeholder 2"/>
          <p:cNvSpPr>
            <a:spLocks noGrp="1"/>
          </p:cNvSpPr>
          <p:nvPr>
            <p:ph type="body" idx="1"/>
          </p:nvPr>
        </p:nvSpPr>
        <p:spPr>
          <a:xfrm>
            <a:off x="3023242" y="8069584"/>
            <a:ext cx="18568032" cy="395477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19922" y="8069584"/>
            <a:ext cx="18659477" cy="395477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E81BC7-D5A5-445F-BF4D-797F02B50EB4}" type="datetimeFigureOut">
              <a:rPr lang="en-US" smtClean="0"/>
              <a:t>4/18/2024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87450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E81BC7-D5A5-445F-BF4D-797F02B50EB4}" type="datetimeFigureOut">
              <a:rPr lang="en-US" smtClean="0"/>
              <a:t>4/18/2024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703485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81BC7-D5A5-445F-BF4D-797F02B50EB4}" type="datetimeFigureOut">
              <a:rPr lang="en-US" smtClean="0"/>
              <a:t>4/18/2024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3945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700"/>
            </a:lvl1pPr>
          </a:lstStyle>
          <a:p>
            <a:r>
              <a:rPr lang="en-US"/>
              <a:t>Click to edit Master title style</a:t>
            </a:r>
          </a:p>
        </p:txBody>
      </p:sp>
      <p:sp>
        <p:nvSpPr>
          <p:cNvPr id="3" name="Content Placeholder 2"/>
          <p:cNvSpPr>
            <a:spLocks noGrp="1"/>
          </p:cNvSpPr>
          <p:nvPr>
            <p:ph idx="1"/>
          </p:nvPr>
        </p:nvSpPr>
        <p:spPr>
          <a:xfrm>
            <a:off x="18659477" y="4739648"/>
            <a:ext cx="22219920" cy="23393400"/>
          </a:xfrm>
        </p:spPr>
        <p:txBody>
          <a:bodyPr/>
          <a:lstStyle>
            <a:lvl1pPr>
              <a:defRPr sz="15700"/>
            </a:lvl1pPr>
            <a:lvl2pPr>
              <a:defRPr sz="13700"/>
            </a:lvl2pPr>
            <a:lvl3pPr>
              <a:defRPr sz="11800"/>
            </a:lvl3pPr>
            <a:lvl4pPr>
              <a:defRPr sz="9800"/>
            </a:lvl4pPr>
            <a:lvl5pPr>
              <a:defRPr sz="9800"/>
            </a:lvl5pPr>
            <a:lvl6pPr>
              <a:defRPr sz="9800"/>
            </a:lvl6pPr>
            <a:lvl7pPr>
              <a:defRPr sz="9800"/>
            </a:lvl7pPr>
            <a:lvl8pPr>
              <a:defRPr sz="9800"/>
            </a:lvl8pPr>
            <a:lvl9pPr>
              <a:defRPr sz="9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23237" y="9875520"/>
            <a:ext cx="14156054" cy="18295623"/>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61361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700"/>
            </a:lvl1pPr>
          </a:lstStyle>
          <a:p>
            <a:r>
              <a:rPr lang="en-US"/>
              <a:t>Click to edit Master title style</a:t>
            </a:r>
          </a:p>
        </p:txBody>
      </p:sp>
      <p:sp>
        <p:nvSpPr>
          <p:cNvPr id="3" name="Picture Placeholder 2"/>
          <p:cNvSpPr>
            <a:spLocks noGrp="1" noChangeAspect="1"/>
          </p:cNvSpPr>
          <p:nvPr>
            <p:ph type="pic" idx="1"/>
          </p:nvPr>
        </p:nvSpPr>
        <p:spPr>
          <a:xfrm>
            <a:off x="18659477" y="4739648"/>
            <a:ext cx="22219920" cy="23393400"/>
          </a:xfrm>
        </p:spPr>
        <p:txBody>
          <a:bodyPr anchor="t"/>
          <a:lstStyle>
            <a:lvl1pPr marL="0" indent="0">
              <a:buNone/>
              <a:defRPr sz="15700"/>
            </a:lvl1pPr>
            <a:lvl2pPr marL="2240152" indent="0">
              <a:buNone/>
              <a:defRPr sz="13700"/>
            </a:lvl2pPr>
            <a:lvl3pPr marL="4480304" indent="0">
              <a:buNone/>
              <a:defRPr sz="11800"/>
            </a:lvl3pPr>
            <a:lvl4pPr marL="6720456" indent="0">
              <a:buNone/>
              <a:defRPr sz="9800"/>
            </a:lvl4pPr>
            <a:lvl5pPr marL="8960608" indent="0">
              <a:buNone/>
              <a:defRPr sz="9800"/>
            </a:lvl5pPr>
            <a:lvl6pPr marL="11200760" indent="0">
              <a:buNone/>
              <a:defRPr sz="9800"/>
            </a:lvl6pPr>
            <a:lvl7pPr marL="13440912" indent="0">
              <a:buNone/>
              <a:defRPr sz="9800"/>
            </a:lvl7pPr>
            <a:lvl8pPr marL="15681064" indent="0">
              <a:buNone/>
              <a:defRPr sz="9800"/>
            </a:lvl8pPr>
            <a:lvl9pPr marL="17921216" indent="0">
              <a:buNone/>
              <a:defRPr sz="9800"/>
            </a:lvl9pPr>
          </a:lstStyle>
          <a:p>
            <a:r>
              <a:rPr lang="en-US"/>
              <a:t>Click icon to add picture</a:t>
            </a:r>
          </a:p>
        </p:txBody>
      </p:sp>
      <p:sp>
        <p:nvSpPr>
          <p:cNvPr id="4" name="Text Placeholder 3"/>
          <p:cNvSpPr>
            <a:spLocks noGrp="1"/>
          </p:cNvSpPr>
          <p:nvPr>
            <p:ph type="body" sz="half" idx="2"/>
          </p:nvPr>
        </p:nvSpPr>
        <p:spPr>
          <a:xfrm>
            <a:off x="3023237" y="9875520"/>
            <a:ext cx="14156054" cy="18295623"/>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144683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3"/>
          </a:xfrm>
          <a:prstGeom prst="rect">
            <a:avLst/>
          </a:prstGeom>
        </p:spPr>
        <p:txBody>
          <a:bodyPr vert="horz" lIns="106674" tIns="53337" rIns="106674" bIns="53337" rtlCol="0" anchor="ctr">
            <a:normAutofit/>
          </a:bodyPr>
          <a:lstStyle/>
          <a:p>
            <a:r>
              <a:rPr lang="en-US"/>
              <a:t>Click to edit Master title style</a:t>
            </a:r>
          </a:p>
        </p:txBody>
      </p:sp>
      <p:sp>
        <p:nvSpPr>
          <p:cNvPr id="3" name="Text Placeholder 2"/>
          <p:cNvSpPr>
            <a:spLocks noGrp="1"/>
          </p:cNvSpPr>
          <p:nvPr>
            <p:ph type="body" idx="1"/>
          </p:nvPr>
        </p:nvSpPr>
        <p:spPr>
          <a:xfrm>
            <a:off x="3017520" y="8763000"/>
            <a:ext cx="37856160" cy="20886423"/>
          </a:xfrm>
          <a:prstGeom prst="rect">
            <a:avLst/>
          </a:prstGeom>
        </p:spPr>
        <p:txBody>
          <a:bodyPr vert="horz" lIns="106674" tIns="53337" rIns="106674" bIns="5333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17520" y="30510488"/>
            <a:ext cx="9875520" cy="1752600"/>
          </a:xfrm>
          <a:prstGeom prst="rect">
            <a:avLst/>
          </a:prstGeom>
        </p:spPr>
        <p:txBody>
          <a:bodyPr vert="horz" lIns="106674" tIns="53337" rIns="106674" bIns="53337" rtlCol="0" anchor="ctr"/>
          <a:lstStyle>
            <a:lvl1pPr algn="l">
              <a:defRPr sz="5900">
                <a:solidFill>
                  <a:schemeClr val="tx1">
                    <a:tint val="75000"/>
                  </a:schemeClr>
                </a:solidFill>
              </a:defRPr>
            </a:lvl1pPr>
          </a:lstStyle>
          <a:p>
            <a:fld id="{08E81BC7-D5A5-445F-BF4D-797F02B50EB4}" type="datetimeFigureOut">
              <a:rPr lang="en-US" smtClean="0"/>
              <a:t>4/18/2024</a:t>
            </a:fld>
            <a:endParaRPr lang="en-US"/>
          </a:p>
        </p:txBody>
      </p:sp>
      <p:sp>
        <p:nvSpPr>
          <p:cNvPr id="5" name="Footer Placeholder 4"/>
          <p:cNvSpPr>
            <a:spLocks noGrp="1"/>
          </p:cNvSpPr>
          <p:nvPr>
            <p:ph type="ftr" sz="quarter" idx="3"/>
          </p:nvPr>
        </p:nvSpPr>
        <p:spPr>
          <a:xfrm>
            <a:off x="14538960" y="30510488"/>
            <a:ext cx="14813280" cy="1752600"/>
          </a:xfrm>
          <a:prstGeom prst="rect">
            <a:avLst/>
          </a:prstGeom>
        </p:spPr>
        <p:txBody>
          <a:bodyPr vert="horz" lIns="106674" tIns="53337" rIns="106674" bIns="53337" rtlCol="0" anchor="ctr"/>
          <a:lstStyle>
            <a:lvl1pPr algn="ctr">
              <a:defRPr sz="5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8"/>
            <a:ext cx="9875520" cy="1752600"/>
          </a:xfrm>
          <a:prstGeom prst="rect">
            <a:avLst/>
          </a:prstGeom>
        </p:spPr>
        <p:txBody>
          <a:bodyPr vert="horz" lIns="106674" tIns="53337" rIns="106674" bIns="53337" rtlCol="0" anchor="ctr"/>
          <a:lstStyle>
            <a:lvl1pPr algn="r">
              <a:defRPr sz="5900">
                <a:solidFill>
                  <a:schemeClr val="tx1">
                    <a:tint val="75000"/>
                  </a:schemeClr>
                </a:solidFill>
              </a:defRPr>
            </a:lvl1pPr>
          </a:lstStyle>
          <a:p>
            <a:fld id="{59152990-41B8-4C7F-B873-1D5366E1EAB8}" type="slidenum">
              <a:rPr lang="en-US" smtClean="0"/>
              <a:t>‹#›</a:t>
            </a:fld>
            <a:endParaRPr lang="en-US"/>
          </a:p>
        </p:txBody>
      </p:sp>
    </p:spTree>
    <p:extLst>
      <p:ext uri="{BB962C8B-B14F-4D97-AF65-F5344CB8AC3E}">
        <p14:creationId xmlns:p14="http://schemas.microsoft.com/office/powerpoint/2010/main" val="41131729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480304" rtl="0" eaLnBrk="1" latinLnBrk="0" hangingPunct="1">
        <a:lnSpc>
          <a:spcPct val="90000"/>
        </a:lnSpc>
        <a:spcBef>
          <a:spcPct val="0"/>
        </a:spcBef>
        <a:buNone/>
        <a:defRPr sz="21600" kern="1200">
          <a:solidFill>
            <a:schemeClr val="tx1"/>
          </a:solidFill>
          <a:latin typeface="+mj-lt"/>
          <a:ea typeface="+mj-ea"/>
          <a:cs typeface="+mj-cs"/>
        </a:defRPr>
      </a:lvl1pPr>
    </p:titleStyle>
    <p:bodyStyle>
      <a:lvl1pPr marL="1120076" indent="-1120076" algn="l" defTabSz="4480304" rtl="0" eaLnBrk="1" latinLnBrk="0" hangingPunct="1">
        <a:lnSpc>
          <a:spcPct val="90000"/>
        </a:lnSpc>
        <a:spcBef>
          <a:spcPts val="4900"/>
        </a:spcBef>
        <a:buFont typeface="Arial" panose="020B0604020202020204" pitchFamily="34" charset="0"/>
        <a:buChar char="•"/>
        <a:defRPr sz="13700" kern="1200">
          <a:solidFill>
            <a:schemeClr val="tx1"/>
          </a:solidFill>
          <a:latin typeface="+mn-lt"/>
          <a:ea typeface="+mn-ea"/>
          <a:cs typeface="+mn-cs"/>
        </a:defRPr>
      </a:lvl1pPr>
      <a:lvl2pPr marL="3360228" indent="-1120076" algn="l" defTabSz="4480304" rtl="0" eaLnBrk="1" latinLnBrk="0" hangingPunct="1">
        <a:lnSpc>
          <a:spcPct val="90000"/>
        </a:lnSpc>
        <a:spcBef>
          <a:spcPts val="2450"/>
        </a:spcBef>
        <a:buFont typeface="Arial" panose="020B0604020202020204" pitchFamily="34" charset="0"/>
        <a:buChar char="•"/>
        <a:defRPr sz="11800" kern="1200">
          <a:solidFill>
            <a:schemeClr val="tx1"/>
          </a:solidFill>
          <a:latin typeface="+mn-lt"/>
          <a:ea typeface="+mn-ea"/>
          <a:cs typeface="+mn-cs"/>
        </a:defRPr>
      </a:lvl2pPr>
      <a:lvl3pPr marL="5600380" indent="-1120076" algn="l" defTabSz="4480304" rtl="0" eaLnBrk="1" latinLnBrk="0" hangingPunct="1">
        <a:lnSpc>
          <a:spcPct val="90000"/>
        </a:lnSpc>
        <a:spcBef>
          <a:spcPts val="2450"/>
        </a:spcBef>
        <a:buFont typeface="Arial" panose="020B0604020202020204" pitchFamily="34" charset="0"/>
        <a:buChar char="•"/>
        <a:defRPr sz="9800" kern="1200">
          <a:solidFill>
            <a:schemeClr val="tx1"/>
          </a:solidFill>
          <a:latin typeface="+mn-lt"/>
          <a:ea typeface="+mn-ea"/>
          <a:cs typeface="+mn-cs"/>
        </a:defRPr>
      </a:lvl3pPr>
      <a:lvl4pPr marL="784053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4pPr>
      <a:lvl5pPr marL="10080684"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5pPr>
      <a:lvl6pPr marL="12320836"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6pPr>
      <a:lvl7pPr marL="14560988"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7pPr>
      <a:lvl8pPr marL="16801140"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8pPr>
      <a:lvl9pPr marL="1904129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9pPr>
    </p:bodyStyle>
    <p:otherStyle>
      <a:defPPr>
        <a:defRPr lang="en-US"/>
      </a:defPPr>
      <a:lvl1pPr marL="0" algn="l" defTabSz="4480304" rtl="0" eaLnBrk="1" latinLnBrk="0" hangingPunct="1">
        <a:defRPr sz="8800" kern="1200">
          <a:solidFill>
            <a:schemeClr val="tx1"/>
          </a:solidFill>
          <a:latin typeface="+mn-lt"/>
          <a:ea typeface="+mn-ea"/>
          <a:cs typeface="+mn-cs"/>
        </a:defRPr>
      </a:lvl1pPr>
      <a:lvl2pPr marL="2240152" algn="l" defTabSz="4480304" rtl="0" eaLnBrk="1" latinLnBrk="0" hangingPunct="1">
        <a:defRPr sz="8800" kern="1200">
          <a:solidFill>
            <a:schemeClr val="tx1"/>
          </a:solidFill>
          <a:latin typeface="+mn-lt"/>
          <a:ea typeface="+mn-ea"/>
          <a:cs typeface="+mn-cs"/>
        </a:defRPr>
      </a:lvl2pPr>
      <a:lvl3pPr marL="4480304" algn="l" defTabSz="4480304" rtl="0" eaLnBrk="1" latinLnBrk="0" hangingPunct="1">
        <a:defRPr sz="8800" kern="1200">
          <a:solidFill>
            <a:schemeClr val="tx1"/>
          </a:solidFill>
          <a:latin typeface="+mn-lt"/>
          <a:ea typeface="+mn-ea"/>
          <a:cs typeface="+mn-cs"/>
        </a:defRPr>
      </a:lvl3pPr>
      <a:lvl4pPr marL="6720456" algn="l" defTabSz="4480304" rtl="0" eaLnBrk="1" latinLnBrk="0" hangingPunct="1">
        <a:defRPr sz="8800" kern="1200">
          <a:solidFill>
            <a:schemeClr val="tx1"/>
          </a:solidFill>
          <a:latin typeface="+mn-lt"/>
          <a:ea typeface="+mn-ea"/>
          <a:cs typeface="+mn-cs"/>
        </a:defRPr>
      </a:lvl4pPr>
      <a:lvl5pPr marL="8960608" algn="l" defTabSz="4480304" rtl="0" eaLnBrk="1" latinLnBrk="0" hangingPunct="1">
        <a:defRPr sz="8800" kern="1200">
          <a:solidFill>
            <a:schemeClr val="tx1"/>
          </a:solidFill>
          <a:latin typeface="+mn-lt"/>
          <a:ea typeface="+mn-ea"/>
          <a:cs typeface="+mn-cs"/>
        </a:defRPr>
      </a:lvl5pPr>
      <a:lvl6pPr marL="11200760" algn="l" defTabSz="4480304" rtl="0" eaLnBrk="1" latinLnBrk="0" hangingPunct="1">
        <a:defRPr sz="8800" kern="1200">
          <a:solidFill>
            <a:schemeClr val="tx1"/>
          </a:solidFill>
          <a:latin typeface="+mn-lt"/>
          <a:ea typeface="+mn-ea"/>
          <a:cs typeface="+mn-cs"/>
        </a:defRPr>
      </a:lvl6pPr>
      <a:lvl7pPr marL="13440912" algn="l" defTabSz="4480304" rtl="0" eaLnBrk="1" latinLnBrk="0" hangingPunct="1">
        <a:defRPr sz="8800" kern="1200">
          <a:solidFill>
            <a:schemeClr val="tx1"/>
          </a:solidFill>
          <a:latin typeface="+mn-lt"/>
          <a:ea typeface="+mn-ea"/>
          <a:cs typeface="+mn-cs"/>
        </a:defRPr>
      </a:lvl7pPr>
      <a:lvl8pPr marL="15681064" algn="l" defTabSz="4480304" rtl="0" eaLnBrk="1" latinLnBrk="0" hangingPunct="1">
        <a:defRPr sz="8800" kern="1200">
          <a:solidFill>
            <a:schemeClr val="tx1"/>
          </a:solidFill>
          <a:latin typeface="+mn-lt"/>
          <a:ea typeface="+mn-ea"/>
          <a:cs typeface="+mn-cs"/>
        </a:defRPr>
      </a:lvl8pPr>
      <a:lvl9pPr marL="17921216" algn="l" defTabSz="4480304" rtl="0" eaLnBrk="1" latinLnBrk="0" hangingPunct="1">
        <a:defRPr sz="8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9597" y="522514"/>
            <a:ext cx="43136594" cy="3947886"/>
          </a:xfrm>
          <a:solidFill>
            <a:srgbClr val="002060"/>
          </a:solidFill>
          <a:ln w="101600">
            <a:solidFill>
              <a:srgbClr val="002060"/>
            </a:solidFill>
          </a:ln>
        </p:spPr>
        <p:style>
          <a:lnRef idx="2">
            <a:schemeClr val="dk1"/>
          </a:lnRef>
          <a:fillRef idx="1">
            <a:schemeClr val="lt1"/>
          </a:fillRef>
          <a:effectRef idx="0">
            <a:schemeClr val="dk1"/>
          </a:effectRef>
          <a:fontRef idx="minor">
            <a:schemeClr val="dk1"/>
          </a:fontRef>
        </p:style>
        <p:txBody>
          <a:bodyPr anchor="ctr">
            <a:normAutofit/>
          </a:bodyPr>
          <a:lstStyle/>
          <a:p>
            <a:r>
              <a:rPr lang="en-US" sz="8400">
                <a:solidFill>
                  <a:schemeClr val="bg1"/>
                </a:solidFill>
                <a:latin typeface="Calibri"/>
                <a:ea typeface="Cambria"/>
                <a:cs typeface="Calibri"/>
              </a:rPr>
              <a:t>Beam Modeling for MICROBE</a:t>
            </a:r>
            <a:br>
              <a:rPr lang="en-US" sz="8400">
                <a:solidFill>
                  <a:schemeClr val="bg1"/>
                </a:solidFill>
                <a:latin typeface="Calibri"/>
                <a:ea typeface="Cambria"/>
                <a:cs typeface="Calibri"/>
              </a:rPr>
            </a:br>
            <a:r>
              <a:rPr lang="en-US" sz="5600" u="sng">
                <a:solidFill>
                  <a:schemeClr val="bg1"/>
                </a:solidFill>
                <a:latin typeface="Calibri"/>
                <a:ea typeface="Cambria"/>
                <a:cs typeface="Calibri"/>
              </a:rPr>
              <a:t>Carly Cole, Christopher Oelerich, James Regan</a:t>
            </a:r>
            <a:br>
              <a:rPr lang="en-US" sz="5600">
                <a:latin typeface="Calibri"/>
                <a:cs typeface="Calibri"/>
              </a:rPr>
            </a:br>
            <a:r>
              <a:rPr lang="en-US" sz="5600" i="1">
                <a:solidFill>
                  <a:schemeClr val="bg1"/>
                </a:solidFill>
                <a:latin typeface="Calibri"/>
                <a:ea typeface="Cambria"/>
                <a:cs typeface="Calibri"/>
              </a:rPr>
              <a:t>Computer Science, University of New Hampshire, Durham, NH 03824</a:t>
            </a:r>
            <a:endParaRPr lang="en-US" sz="9300" i="1">
              <a:solidFill>
                <a:schemeClr val="bg1"/>
              </a:solidFill>
              <a:latin typeface="Calibri"/>
              <a:ea typeface="Cambria"/>
              <a:cs typeface="Calibri"/>
            </a:endParaRPr>
          </a:p>
        </p:txBody>
      </p:sp>
      <p:sp>
        <p:nvSpPr>
          <p:cNvPr id="6" name="Subtitle 2"/>
          <p:cNvSpPr txBox="1">
            <a:spLocks/>
          </p:cNvSpPr>
          <p:nvPr/>
        </p:nvSpPr>
        <p:spPr>
          <a:xfrm>
            <a:off x="389475" y="5846516"/>
            <a:ext cx="10914743" cy="7614682"/>
          </a:xfrm>
          <a:prstGeom prst="rect">
            <a:avLst/>
          </a:prstGeom>
          <a:noFill/>
          <a:ln>
            <a:solidFill>
              <a:srgbClr val="002060"/>
            </a:solidFill>
          </a:ln>
        </p:spPr>
        <p:txBody>
          <a:bodyPr vert="horz" lIns="106674" tIns="228600" rIns="106674" bIns="53337"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lnSpc>
                <a:spcPct val="150000"/>
              </a:lnSpc>
            </a:pPr>
            <a:r>
              <a:rPr lang="en-US" sz="3000">
                <a:latin typeface="Calibri"/>
                <a:ea typeface="Calibri"/>
                <a:cs typeface="Calibri"/>
              </a:rPr>
              <a:t>The objective of the Magnetosphere Ionosphere Coupling &amp; Response Observed via Beam Echoes (MICROBE) project is to evaluate the effect of solar activity on earth by launching a particle accelerator and detector into a sub-orbital trajectory, emitting particles through the earth’s magnetic field, and measuring their return. The design of these instruments is reliant on an accurate simulation of the emitted particles. To support this, this project augments existing beam-modeling software to include an electric field model which will produce the data required to construct instrumentation.  </a:t>
            </a:r>
            <a:endParaRPr lang="en-US" sz="3000">
              <a:latin typeface="Calibri"/>
              <a:cs typeface="Calibri"/>
            </a:endParaRPr>
          </a:p>
          <a:p>
            <a:pPr>
              <a:lnSpc>
                <a:spcPct val="150000"/>
              </a:lnSpc>
            </a:pPr>
            <a:endParaRPr lang="en-US" sz="3000">
              <a:latin typeface="Calibri"/>
              <a:ea typeface="Cambria"/>
              <a:cs typeface="Calibri"/>
            </a:endParaRPr>
          </a:p>
          <a:p>
            <a:pPr>
              <a:lnSpc>
                <a:spcPct val="150000"/>
              </a:lnSpc>
            </a:pPr>
            <a:endParaRPr lang="en-US" sz="3000">
              <a:latin typeface="Calibri"/>
              <a:ea typeface="Cambria"/>
              <a:cs typeface="Calibri"/>
            </a:endParaRPr>
          </a:p>
          <a:p>
            <a:pPr>
              <a:lnSpc>
                <a:spcPct val="150000"/>
              </a:lnSpc>
            </a:pPr>
            <a:endParaRPr lang="en-US" sz="3000">
              <a:latin typeface="Calibri"/>
              <a:ea typeface="Cambria"/>
              <a:cs typeface="Calibri"/>
            </a:endParaRPr>
          </a:p>
          <a:p>
            <a:pPr>
              <a:lnSpc>
                <a:spcPct val="150000"/>
              </a:lnSpc>
            </a:pPr>
            <a:endParaRPr lang="en-US" sz="3000">
              <a:latin typeface="Calibri"/>
              <a:ea typeface="Cambria"/>
              <a:cs typeface="Calibri"/>
            </a:endParaRPr>
          </a:p>
          <a:p>
            <a:pPr>
              <a:lnSpc>
                <a:spcPct val="150000"/>
              </a:lnSpc>
            </a:pPr>
            <a:endParaRPr lang="en-US" sz="3000">
              <a:latin typeface="Calibri"/>
              <a:ea typeface="Cambria"/>
              <a:cs typeface="Calibri"/>
            </a:endParaRPr>
          </a:p>
          <a:p>
            <a:pPr>
              <a:lnSpc>
                <a:spcPct val="150000"/>
              </a:lnSpc>
            </a:pPr>
            <a:endParaRPr lang="en-US" sz="3000">
              <a:latin typeface="Calibri"/>
              <a:ea typeface="Cambria" panose="02040503050406030204" pitchFamily="18" charset="0"/>
              <a:cs typeface="Calibri"/>
            </a:endParaRPr>
          </a:p>
        </p:txBody>
      </p:sp>
      <p:sp>
        <p:nvSpPr>
          <p:cNvPr id="7" name="Subtitle 2"/>
          <p:cNvSpPr txBox="1">
            <a:spLocks/>
          </p:cNvSpPr>
          <p:nvPr/>
        </p:nvSpPr>
        <p:spPr>
          <a:xfrm>
            <a:off x="369597" y="13777877"/>
            <a:ext cx="10914743" cy="913158"/>
          </a:xfrm>
          <a:prstGeom prst="rect">
            <a:avLst/>
          </a:prstGeom>
          <a:solidFill>
            <a:srgbClr val="002060"/>
          </a:solidFill>
          <a:ln>
            <a:solidFill>
              <a:srgbClr val="002060"/>
            </a:solidFill>
          </a:ln>
        </p:spPr>
        <p:txBody>
          <a:bodyPr vert="horz" lIns="106674" tIns="53337" rIns="106674" bIns="53337"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6300">
                <a:solidFill>
                  <a:schemeClr val="bg1"/>
                </a:solidFill>
                <a:latin typeface="Calibri"/>
                <a:ea typeface="Cambria"/>
                <a:cs typeface="Calibri"/>
              </a:rPr>
              <a:t> </a:t>
            </a:r>
            <a:r>
              <a:rPr lang="en-US" sz="5800">
                <a:solidFill>
                  <a:schemeClr val="bg1"/>
                </a:solidFill>
                <a:latin typeface="Calibri"/>
                <a:ea typeface="Cambria"/>
                <a:cs typeface="Calibri"/>
              </a:rPr>
              <a:t>Requirements</a:t>
            </a:r>
            <a:endParaRPr lang="en-US" sz="5800">
              <a:solidFill>
                <a:schemeClr val="bg1"/>
              </a:solidFill>
              <a:latin typeface="Calibri"/>
              <a:cs typeface="Calibri"/>
            </a:endParaRPr>
          </a:p>
        </p:txBody>
      </p:sp>
      <p:sp>
        <p:nvSpPr>
          <p:cNvPr id="8" name="Subtitle 2"/>
          <p:cNvSpPr txBox="1">
            <a:spLocks/>
          </p:cNvSpPr>
          <p:nvPr/>
        </p:nvSpPr>
        <p:spPr>
          <a:xfrm>
            <a:off x="392457" y="19824703"/>
            <a:ext cx="10914743" cy="11953276"/>
          </a:xfrm>
          <a:prstGeom prst="rect">
            <a:avLst/>
          </a:prstGeom>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spcBef>
                <a:spcPts val="0"/>
              </a:spcBef>
            </a:pPr>
            <a:endParaRPr lang="en-US" sz="2900">
              <a:latin typeface="Calibri"/>
              <a:ea typeface="Cambria" panose="02040503050406030204" pitchFamily="18" charset="0"/>
              <a:cs typeface="Calibri"/>
            </a:endParaRPr>
          </a:p>
          <a:p>
            <a:pPr marL="399415" indent="-399415" algn="just">
              <a:spcBef>
                <a:spcPts val="0"/>
              </a:spcBef>
              <a:buChar char="•"/>
            </a:pPr>
            <a:endParaRPr lang="en-US" sz="2900">
              <a:latin typeface="Calibri"/>
              <a:ea typeface="Cambria" panose="02040503050406030204" pitchFamily="18" charset="0"/>
              <a:cs typeface="Calibri"/>
            </a:endParaRPr>
          </a:p>
          <a:p>
            <a:pPr marL="399415" indent="-399415" algn="just">
              <a:spcBef>
                <a:spcPts val="0"/>
              </a:spcBef>
              <a:buFont typeface="Arial" panose="020B0604020202020204" pitchFamily="34" charset="0"/>
              <a:buChar char="•"/>
            </a:pPr>
            <a:endParaRPr lang="en-US" sz="2900">
              <a:latin typeface="Calibri"/>
              <a:ea typeface="Cambria" panose="02040503050406030204" pitchFamily="18" charset="0"/>
              <a:cs typeface="Calibri"/>
            </a:endParaRPr>
          </a:p>
          <a:p>
            <a:pPr algn="just">
              <a:spcBef>
                <a:spcPts val="0"/>
              </a:spcBef>
            </a:pPr>
            <a:endParaRPr lang="en-US" sz="2900">
              <a:latin typeface="Calibri"/>
              <a:ea typeface="Cambria" panose="02040503050406030204" pitchFamily="18" charset="0"/>
              <a:cs typeface="Calibri"/>
            </a:endParaRPr>
          </a:p>
          <a:p>
            <a:pPr algn="just">
              <a:spcBef>
                <a:spcPts val="0"/>
              </a:spcBef>
            </a:pPr>
            <a:endParaRPr lang="en-US" sz="2900">
              <a:latin typeface="Calibri"/>
              <a:cs typeface="Calibri"/>
            </a:endParaRPr>
          </a:p>
          <a:p>
            <a:pPr algn="just">
              <a:spcBef>
                <a:spcPts val="0"/>
              </a:spcBef>
            </a:pPr>
            <a:endParaRPr lang="en-US" sz="2900">
              <a:latin typeface="Calibri"/>
              <a:cs typeface="Calibri"/>
            </a:endParaRPr>
          </a:p>
          <a:p>
            <a:pPr marL="399415" indent="-399415" algn="just">
              <a:spcBef>
                <a:spcPts val="0"/>
              </a:spcBef>
              <a:buChar char="•"/>
            </a:pPr>
            <a:endParaRPr lang="en-US" sz="2900">
              <a:latin typeface="Calibri"/>
              <a:ea typeface="Cambria" panose="02040503050406030204" pitchFamily="18" charset="0"/>
              <a:cs typeface="Calibri"/>
            </a:endParaRPr>
          </a:p>
          <a:p>
            <a:pPr algn="just">
              <a:spcBef>
                <a:spcPts val="0"/>
              </a:spcBef>
            </a:pPr>
            <a:endParaRPr lang="en-US" sz="2900">
              <a:latin typeface="Calibri"/>
              <a:ea typeface="Cambria" panose="02040503050406030204" pitchFamily="18" charset="0"/>
              <a:cs typeface="Calibri"/>
            </a:endParaRPr>
          </a:p>
          <a:p>
            <a:pPr marL="399415" indent="-399415" algn="just">
              <a:spcBef>
                <a:spcPts val="0"/>
              </a:spcBef>
              <a:buChar char="•"/>
            </a:pPr>
            <a:endParaRPr lang="en-US" sz="2900">
              <a:latin typeface="Calibri"/>
              <a:ea typeface="Cambria" panose="02040503050406030204" pitchFamily="18" charset="0"/>
              <a:cs typeface="Calibri"/>
            </a:endParaRPr>
          </a:p>
          <a:p>
            <a:pPr marL="399415" indent="-399415" algn="just">
              <a:spcBef>
                <a:spcPts val="0"/>
              </a:spcBef>
              <a:buFont typeface="Arial" panose="020B0604020202020204" pitchFamily="34" charset="0"/>
              <a:buChar char="•"/>
            </a:pPr>
            <a:endParaRPr lang="en-US" sz="2900">
              <a:latin typeface="Calibri"/>
              <a:ea typeface="Cambria" panose="02040503050406030204" pitchFamily="18" charset="0"/>
              <a:cs typeface="Calibri"/>
            </a:endParaRPr>
          </a:p>
          <a:p>
            <a:pPr marL="399415" indent="-399415" algn="just">
              <a:spcBef>
                <a:spcPts val="0"/>
              </a:spcBef>
              <a:buFont typeface="Arial" panose="020B0604020202020204" pitchFamily="34" charset="0"/>
              <a:buChar char="•"/>
            </a:pPr>
            <a:endParaRPr lang="en-US" sz="2900">
              <a:latin typeface="Calibri"/>
              <a:ea typeface="Cambria" panose="02040503050406030204" pitchFamily="18" charset="0"/>
              <a:cs typeface="Calibri"/>
            </a:endParaRPr>
          </a:p>
          <a:p>
            <a:pPr algn="l">
              <a:spcBef>
                <a:spcPts val="0"/>
              </a:spcBef>
            </a:pPr>
            <a:endParaRPr lang="en-US" sz="2900">
              <a:latin typeface="Calibri"/>
              <a:ea typeface="Cambria" panose="02040503050406030204" pitchFamily="18" charset="0"/>
              <a:cs typeface="Calibri"/>
            </a:endParaRPr>
          </a:p>
          <a:p>
            <a:pPr algn="just">
              <a:spcBef>
                <a:spcPts val="0"/>
              </a:spcBef>
            </a:pPr>
            <a:endParaRPr lang="en-US" sz="2900">
              <a:latin typeface="Calibri"/>
              <a:ea typeface="Cambria" panose="02040503050406030204" pitchFamily="18" charset="0"/>
              <a:cs typeface="Calibri"/>
            </a:endParaRPr>
          </a:p>
          <a:p>
            <a:pPr algn="l">
              <a:spcBef>
                <a:spcPts val="0"/>
              </a:spcBef>
            </a:pPr>
            <a:endParaRPr lang="en-US" sz="2900">
              <a:latin typeface="Calibri"/>
              <a:ea typeface="Cambria" panose="02040503050406030204" pitchFamily="18" charset="0"/>
              <a:cs typeface="Calibri"/>
            </a:endParaRPr>
          </a:p>
          <a:p>
            <a:pPr algn="l">
              <a:spcBef>
                <a:spcPts val="0"/>
              </a:spcBef>
            </a:pPr>
            <a:endParaRPr lang="en-US" sz="2900">
              <a:latin typeface="Calibri"/>
              <a:cs typeface="Calibri"/>
            </a:endParaRPr>
          </a:p>
          <a:p>
            <a:pPr algn="l">
              <a:spcBef>
                <a:spcPts val="0"/>
              </a:spcBef>
            </a:pPr>
            <a:endParaRPr lang="en-US" sz="2900">
              <a:latin typeface="Calibri"/>
              <a:ea typeface="Cambria"/>
              <a:cs typeface="Calibri"/>
            </a:endParaRPr>
          </a:p>
        </p:txBody>
      </p:sp>
      <p:sp>
        <p:nvSpPr>
          <p:cNvPr id="9" name="Subtitle 2"/>
          <p:cNvSpPr txBox="1">
            <a:spLocks/>
          </p:cNvSpPr>
          <p:nvPr/>
        </p:nvSpPr>
        <p:spPr>
          <a:xfrm>
            <a:off x="12107058" y="14461474"/>
            <a:ext cx="19641782" cy="700889"/>
          </a:xfrm>
          <a:prstGeom prst="rect">
            <a:avLst/>
          </a:prstGeom>
          <a:solidFill>
            <a:srgbClr val="002060"/>
          </a:solidFill>
          <a:ln>
            <a:solidFill>
              <a:srgbClr val="002060"/>
            </a:solidFill>
          </a:ln>
        </p:spPr>
        <p:txBody>
          <a:bodyPr vert="horz" lIns="106674" tIns="53337" rIns="106674" bIns="53337" rtlCol="0" anchor="ctr">
            <a:normAutofit fontScale="925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a:solidFill>
                  <a:schemeClr val="bg1"/>
                </a:solidFill>
                <a:latin typeface="Calibri"/>
                <a:ea typeface="Cambria"/>
                <a:cs typeface="Calibri"/>
              </a:rPr>
              <a:t>Instrumentation</a:t>
            </a:r>
          </a:p>
        </p:txBody>
      </p:sp>
      <p:sp>
        <p:nvSpPr>
          <p:cNvPr id="12" name="Subtitle 2"/>
          <p:cNvSpPr txBox="1">
            <a:spLocks/>
          </p:cNvSpPr>
          <p:nvPr/>
        </p:nvSpPr>
        <p:spPr>
          <a:xfrm>
            <a:off x="32492931" y="14854123"/>
            <a:ext cx="10914743" cy="9925257"/>
          </a:xfrm>
          <a:prstGeom prst="rect">
            <a:avLst/>
          </a:prstGeom>
          <a:noFill/>
          <a:ln>
            <a:solidFill>
              <a:srgbClr val="002060"/>
            </a:solidFill>
          </a:ln>
        </p:spPr>
        <p:txBody>
          <a:bodyPr vert="horz" lIns="106674" tIns="228600" rIns="106674" bIns="53337"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lnSpc>
                <a:spcPct val="150000"/>
              </a:lnSpc>
              <a:spcBef>
                <a:spcPts val="0"/>
              </a:spcBef>
            </a:pPr>
            <a:r>
              <a:rPr lang="en-US" sz="3400">
                <a:ea typeface="+mn-lt"/>
                <a:cs typeface="+mn-lt"/>
              </a:rPr>
              <a:t>By adding to former developers' model of the magnetic field, we aimed to incorporate an electric field to improve the accuracy of the simulation. We were able to develop a physically accurate particle pushing method using a model containing both magnetic and electric forces, generating data to the benefit of the MICROBE instrumentation team. The improved model was thoroughly analyzed and validated. We were also able to produce parameter scans for instrumentation design by running the simulation on the supercomputer. Thus, we achieved ¾ of the requirements, with future steps including fully implementing the updated field model into the beam tracing code. </a:t>
            </a:r>
            <a:endParaRPr lang="en-US" sz="3400">
              <a:cs typeface="Calibri" panose="020F0502020204030204"/>
            </a:endParaRPr>
          </a:p>
        </p:txBody>
      </p:sp>
      <p:sp>
        <p:nvSpPr>
          <p:cNvPr id="13" name="Subtitle 2"/>
          <p:cNvSpPr txBox="1">
            <a:spLocks/>
          </p:cNvSpPr>
          <p:nvPr/>
        </p:nvSpPr>
        <p:spPr>
          <a:xfrm>
            <a:off x="369597" y="4927623"/>
            <a:ext cx="10914743" cy="913158"/>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a:solidFill>
                  <a:schemeClr val="bg1"/>
                </a:solidFill>
                <a:latin typeface="Calibri"/>
                <a:cs typeface="Calibri"/>
              </a:rPr>
              <a:t>Introduction</a:t>
            </a:r>
          </a:p>
        </p:txBody>
      </p:sp>
      <p:sp>
        <p:nvSpPr>
          <p:cNvPr id="15" name="Subtitle 2"/>
          <p:cNvSpPr txBox="1">
            <a:spLocks/>
          </p:cNvSpPr>
          <p:nvPr/>
        </p:nvSpPr>
        <p:spPr>
          <a:xfrm>
            <a:off x="32591449" y="4927623"/>
            <a:ext cx="10914743" cy="913158"/>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a:solidFill>
                  <a:schemeClr val="bg1"/>
                </a:solidFill>
                <a:latin typeface="Calibri"/>
                <a:ea typeface="Cambria"/>
                <a:cs typeface="Calibri"/>
              </a:rPr>
              <a:t>Implementation</a:t>
            </a:r>
            <a:endParaRPr lang="en-US" sz="5800">
              <a:solidFill>
                <a:schemeClr val="bg1"/>
              </a:solidFill>
              <a:latin typeface="Calibri"/>
              <a:cs typeface="Calibri"/>
            </a:endParaRPr>
          </a:p>
        </p:txBody>
      </p:sp>
      <p:sp>
        <p:nvSpPr>
          <p:cNvPr id="16" name="Subtitle 2"/>
          <p:cNvSpPr txBox="1">
            <a:spLocks/>
          </p:cNvSpPr>
          <p:nvPr/>
        </p:nvSpPr>
        <p:spPr>
          <a:xfrm>
            <a:off x="12093559" y="15523634"/>
            <a:ext cx="19641782" cy="7182962"/>
          </a:xfrm>
          <a:prstGeom prst="rect">
            <a:avLst/>
          </a:prstGeom>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a:latin typeface="Calibri"/>
              <a:cs typeface="Calibri"/>
            </a:endParaRPr>
          </a:p>
        </p:txBody>
      </p:sp>
      <p:sp>
        <p:nvSpPr>
          <p:cNvPr id="17" name="Subtitle 2"/>
          <p:cNvSpPr txBox="1">
            <a:spLocks/>
          </p:cNvSpPr>
          <p:nvPr/>
        </p:nvSpPr>
        <p:spPr>
          <a:xfrm>
            <a:off x="32492932" y="13650545"/>
            <a:ext cx="10914743" cy="913158"/>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a:solidFill>
                  <a:schemeClr val="bg1"/>
                </a:solidFill>
                <a:latin typeface="Calibri"/>
                <a:cs typeface="Calibri"/>
              </a:rPr>
              <a:t>Conclusions</a:t>
            </a:r>
          </a:p>
        </p:txBody>
      </p:sp>
      <p:sp>
        <p:nvSpPr>
          <p:cNvPr id="19" name="Subtitle 2"/>
          <p:cNvSpPr txBox="1">
            <a:spLocks/>
          </p:cNvSpPr>
          <p:nvPr/>
        </p:nvSpPr>
        <p:spPr>
          <a:xfrm>
            <a:off x="32572096" y="6141488"/>
            <a:ext cx="10914743" cy="7041546"/>
          </a:xfrm>
          <a:prstGeom prst="rect">
            <a:avLst/>
          </a:prstGeom>
          <a:noFill/>
          <a:ln>
            <a:solidFill>
              <a:srgbClr val="002060"/>
            </a:solidFill>
          </a:ln>
        </p:spPr>
        <p:txBody>
          <a:bodyPr vert="horz" lIns="106674" tIns="228600"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lnSpc>
                <a:spcPct val="150000"/>
              </a:lnSpc>
              <a:spcBef>
                <a:spcPts val="0"/>
              </a:spcBef>
            </a:pPr>
            <a:r>
              <a:rPr lang="en-US" sz="3200" dirty="0">
                <a:latin typeface="Calibri"/>
                <a:ea typeface="Cambria"/>
                <a:cs typeface="Calibri"/>
              </a:rPr>
              <a:t>In the beam tracing code, there are two principal systems: one for generating simulation data and the other for visualizing that data in different  graphics.  The simulation system uses functions based on the Boris particle pushing method, altering the velocity and position of a massive group of particles over a linear increment in time. The plotting system uses the data generated from these simulations to graph the characteristics of the beam and how it will be received based on the mission's defining parameters. </a:t>
            </a:r>
          </a:p>
        </p:txBody>
      </p:sp>
      <p:sp>
        <p:nvSpPr>
          <p:cNvPr id="30" name="Subtitle 2"/>
          <p:cNvSpPr txBox="1">
            <a:spLocks/>
          </p:cNvSpPr>
          <p:nvPr/>
        </p:nvSpPr>
        <p:spPr>
          <a:xfrm>
            <a:off x="12056428" y="23025393"/>
            <a:ext cx="19641782" cy="868329"/>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a:solidFill>
                  <a:schemeClr val="bg1"/>
                </a:solidFill>
                <a:latin typeface="Calibri"/>
                <a:ea typeface="Cambria"/>
                <a:cs typeface="Calibri"/>
              </a:rPr>
              <a:t>Design</a:t>
            </a:r>
            <a:endParaRPr lang="en-US" sz="5100">
              <a:solidFill>
                <a:schemeClr val="bg1"/>
              </a:solidFill>
              <a:latin typeface="Calibri"/>
              <a:cs typeface="Calibri"/>
            </a:endParaRPr>
          </a:p>
        </p:txBody>
      </p:sp>
      <p:sp>
        <p:nvSpPr>
          <p:cNvPr id="32" name="Subtitle 2"/>
          <p:cNvSpPr txBox="1">
            <a:spLocks/>
          </p:cNvSpPr>
          <p:nvPr/>
        </p:nvSpPr>
        <p:spPr>
          <a:xfrm>
            <a:off x="12218286" y="5034564"/>
            <a:ext cx="19641782" cy="700889"/>
          </a:xfrm>
          <a:prstGeom prst="rect">
            <a:avLst/>
          </a:prstGeom>
          <a:solidFill>
            <a:srgbClr val="002060"/>
          </a:solidFill>
          <a:ln>
            <a:solidFill>
              <a:srgbClr val="002060"/>
            </a:solidFill>
          </a:ln>
        </p:spPr>
        <p:txBody>
          <a:bodyPr vert="horz" lIns="106674" tIns="53337" rIns="106674" bIns="53337" rtlCol="0" anchor="ctr">
            <a:normAutofit fontScale="925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a:solidFill>
                  <a:schemeClr val="bg1"/>
                </a:solidFill>
                <a:latin typeface="Calibri"/>
                <a:cs typeface="Calibri"/>
              </a:rPr>
              <a:t>sTAMD Simulations</a:t>
            </a:r>
          </a:p>
        </p:txBody>
      </p:sp>
      <p:sp>
        <p:nvSpPr>
          <p:cNvPr id="33" name="Subtitle 2"/>
          <p:cNvSpPr txBox="1">
            <a:spLocks/>
          </p:cNvSpPr>
          <p:nvPr/>
        </p:nvSpPr>
        <p:spPr>
          <a:xfrm>
            <a:off x="12245081" y="6159167"/>
            <a:ext cx="19641782" cy="7548003"/>
          </a:xfrm>
          <a:prstGeom prst="rect">
            <a:avLst/>
          </a:prstGeom>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a:latin typeface="Calibri"/>
              <a:cs typeface="Calibri"/>
            </a:endParaRPr>
          </a:p>
        </p:txBody>
      </p:sp>
      <p:cxnSp>
        <p:nvCxnSpPr>
          <p:cNvPr id="50" name="Straight Connector 49"/>
          <p:cNvCxnSpPr/>
          <p:nvPr/>
        </p:nvCxnSpPr>
        <p:spPr>
          <a:xfrm>
            <a:off x="20814534" y="15607333"/>
            <a:ext cx="40081" cy="7042629"/>
          </a:xfrm>
          <a:prstGeom prst="line">
            <a:avLst/>
          </a:prstGeom>
          <a:ln>
            <a:solidFill>
              <a:schemeClr val="bg1">
                <a:lumMod val="75000"/>
              </a:schemeClr>
            </a:solidFill>
            <a:prstDash val="solid"/>
          </a:ln>
        </p:spPr>
        <p:style>
          <a:lnRef idx="2">
            <a:schemeClr val="dk1"/>
          </a:lnRef>
          <a:fillRef idx="0">
            <a:schemeClr val="dk1"/>
          </a:fillRef>
          <a:effectRef idx="1">
            <a:schemeClr val="dk1"/>
          </a:effectRef>
          <a:fontRef idx="minor">
            <a:schemeClr val="tx1"/>
          </a:fontRef>
        </p:style>
      </p:cxnSp>
      <p:cxnSp>
        <p:nvCxnSpPr>
          <p:cNvPr id="75" name="Straight Connector 74"/>
          <p:cNvCxnSpPr/>
          <p:nvPr/>
        </p:nvCxnSpPr>
        <p:spPr>
          <a:xfrm>
            <a:off x="22429411" y="6444301"/>
            <a:ext cx="0" cy="6616265"/>
          </a:xfrm>
          <a:prstGeom prst="line">
            <a:avLst/>
          </a:prstGeom>
          <a:ln>
            <a:solidFill>
              <a:schemeClr val="bg1">
                <a:lumMod val="75000"/>
              </a:schemeClr>
            </a:solidFill>
            <a:prstDash val="solid"/>
          </a:ln>
        </p:spPr>
        <p:style>
          <a:lnRef idx="2">
            <a:schemeClr val="dk1"/>
          </a:lnRef>
          <a:fillRef idx="0">
            <a:schemeClr val="dk1"/>
          </a:fillRef>
          <a:effectRef idx="1">
            <a:schemeClr val="dk1"/>
          </a:effectRef>
          <a:fontRef idx="minor">
            <a:schemeClr val="tx1"/>
          </a:fontRef>
        </p:style>
      </p:cxnSp>
      <p:sp>
        <p:nvSpPr>
          <p:cNvPr id="149" name="Subtitle 2"/>
          <p:cNvSpPr txBox="1">
            <a:spLocks/>
          </p:cNvSpPr>
          <p:nvPr/>
        </p:nvSpPr>
        <p:spPr>
          <a:xfrm>
            <a:off x="12264493" y="5055014"/>
            <a:ext cx="19641782" cy="700889"/>
          </a:xfrm>
          <a:prstGeom prst="rect">
            <a:avLst/>
          </a:prstGeom>
          <a:solidFill>
            <a:srgbClr val="002060"/>
          </a:solidFill>
          <a:ln>
            <a:solidFill>
              <a:srgbClr val="002060"/>
            </a:solidFill>
          </a:ln>
        </p:spPr>
        <p:txBody>
          <a:bodyPr vert="horz" lIns="106674" tIns="53337" rIns="106674" bIns="53337" rtlCol="0" anchor="ctr">
            <a:normAutofit fontScale="925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a:solidFill>
                  <a:schemeClr val="bg1"/>
                </a:solidFill>
                <a:latin typeface="Calibri"/>
                <a:ea typeface="Cambria"/>
                <a:cs typeface="Calibri"/>
              </a:rPr>
              <a:t>Context</a:t>
            </a:r>
            <a:endParaRPr lang="en-US">
              <a:latin typeface="Calibri"/>
              <a:cs typeface="Calibri"/>
            </a:endParaRPr>
          </a:p>
        </p:txBody>
      </p:sp>
      <p:pic>
        <p:nvPicPr>
          <p:cNvPr id="161" name="Picture 16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6639" y="1168998"/>
            <a:ext cx="2298576" cy="3042233"/>
          </a:xfrm>
          <a:prstGeom prst="rect">
            <a:avLst/>
          </a:prstGeom>
        </p:spPr>
      </p:pic>
      <p:sp>
        <p:nvSpPr>
          <p:cNvPr id="106" name="TextBox 105"/>
          <p:cNvSpPr txBox="1"/>
          <p:nvPr/>
        </p:nvSpPr>
        <p:spPr>
          <a:xfrm>
            <a:off x="12267941" y="21704040"/>
            <a:ext cx="8491021" cy="846379"/>
          </a:xfrm>
          <a:prstGeom prst="rect">
            <a:avLst/>
          </a:prstGeom>
          <a:noFill/>
        </p:spPr>
        <p:txBody>
          <a:bodyPr wrap="square" lIns="106674" tIns="53337" rIns="106674" bIns="53337" rtlCol="0" anchor="t">
            <a:spAutoFit/>
          </a:bodyPr>
          <a:lstStyle/>
          <a:p>
            <a:pPr algn="ctr"/>
            <a:r>
              <a:rPr lang="en-US" sz="2400" b="1">
                <a:latin typeface="Calibri"/>
                <a:ea typeface="Cambria"/>
                <a:cs typeface="Calibri"/>
              </a:rPr>
              <a:t>Figure 3: Graphic depicting how probe emits and receives particle beam</a:t>
            </a:r>
            <a:endParaRPr lang="en-US" sz="2400" b="1">
              <a:solidFill>
                <a:srgbClr val="000000"/>
              </a:solidFill>
              <a:latin typeface="Calibri"/>
              <a:ea typeface="Cambria"/>
              <a:cs typeface="Calibri"/>
            </a:endParaRPr>
          </a:p>
        </p:txBody>
      </p:sp>
      <p:sp>
        <p:nvSpPr>
          <p:cNvPr id="93" name="Subtitle 2"/>
          <p:cNvSpPr txBox="1">
            <a:spLocks/>
          </p:cNvSpPr>
          <p:nvPr/>
        </p:nvSpPr>
        <p:spPr>
          <a:xfrm>
            <a:off x="32492931" y="25251991"/>
            <a:ext cx="10914743" cy="840658"/>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700">
                <a:solidFill>
                  <a:schemeClr val="bg1"/>
                </a:solidFill>
                <a:latin typeface="Calibri"/>
                <a:cs typeface="Calibri"/>
              </a:rPr>
              <a:t>References</a:t>
            </a:r>
          </a:p>
        </p:txBody>
      </p:sp>
      <p:sp>
        <p:nvSpPr>
          <p:cNvPr id="98" name="Subtitle 2"/>
          <p:cNvSpPr txBox="1">
            <a:spLocks/>
          </p:cNvSpPr>
          <p:nvPr/>
        </p:nvSpPr>
        <p:spPr>
          <a:xfrm>
            <a:off x="392457" y="18662543"/>
            <a:ext cx="10914743" cy="913158"/>
          </a:xfrm>
          <a:prstGeom prst="rect">
            <a:avLst/>
          </a:prstGeom>
          <a:solidFill>
            <a:srgbClr val="002060"/>
          </a:solidFill>
          <a:ln>
            <a:solidFill>
              <a:srgbClr val="002060"/>
            </a:solidFill>
          </a:ln>
        </p:spPr>
        <p:txBody>
          <a:bodyPr vert="horz" lIns="106674" tIns="53337" rIns="106674" bIns="53337"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6300">
                <a:solidFill>
                  <a:schemeClr val="bg1"/>
                </a:solidFill>
                <a:latin typeface="Calibri"/>
                <a:cs typeface="Calibri"/>
              </a:rPr>
              <a:t> Testing and Results</a:t>
            </a:r>
          </a:p>
        </p:txBody>
      </p:sp>
      <p:sp>
        <p:nvSpPr>
          <p:cNvPr id="99" name="Subtitle 2"/>
          <p:cNvSpPr txBox="1">
            <a:spLocks/>
          </p:cNvSpPr>
          <p:nvPr/>
        </p:nvSpPr>
        <p:spPr>
          <a:xfrm>
            <a:off x="375573" y="15158105"/>
            <a:ext cx="10914743" cy="3104022"/>
          </a:xfrm>
          <a:prstGeom prst="rect">
            <a:avLst/>
          </a:prstGeom>
          <a:ln>
            <a:solidFill>
              <a:srgbClr val="002060"/>
            </a:solidFill>
          </a:ln>
        </p:spPr>
        <p:txBody>
          <a:bodyPr vert="horz" lIns="106674" tIns="53337" rIns="106674" bIns="53337" rtlCol="0" anchor="t">
            <a:normAutofit fontScale="77500" lnSpcReduction="2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571500" indent="-571500" algn="just">
              <a:lnSpc>
                <a:spcPct val="120000"/>
              </a:lnSpc>
              <a:buChar char="•"/>
            </a:pPr>
            <a:r>
              <a:rPr lang="en-US" sz="3600">
                <a:latin typeface="Calibri"/>
                <a:ea typeface="+mn-lt"/>
                <a:cs typeface="Calibri"/>
              </a:rPr>
              <a:t>Update beam modeling code to implement the electric field in conjunction with the magnetic field.</a:t>
            </a:r>
            <a:endParaRPr lang="en-US" sz="3600">
              <a:latin typeface="Calibri"/>
              <a:ea typeface="Cambria"/>
              <a:cs typeface="Calibri"/>
            </a:endParaRPr>
          </a:p>
          <a:p>
            <a:pPr marL="571500" indent="-571500" algn="just">
              <a:lnSpc>
                <a:spcPct val="120000"/>
              </a:lnSpc>
              <a:spcBef>
                <a:spcPts val="0"/>
              </a:spcBef>
              <a:buChar char="•"/>
            </a:pPr>
            <a:r>
              <a:rPr lang="en-US" sz="3600">
                <a:latin typeface="Calibri"/>
                <a:ea typeface="Cambria"/>
                <a:cs typeface="Calibri"/>
              </a:rPr>
              <a:t>Create methods for validating the electric field model by plotting flux and adiabatic invariants such as magnetic moment. </a:t>
            </a:r>
          </a:p>
          <a:p>
            <a:pPr marL="571500" indent="-571500" algn="just">
              <a:lnSpc>
                <a:spcPct val="120000"/>
              </a:lnSpc>
              <a:spcBef>
                <a:spcPts val="0"/>
              </a:spcBef>
              <a:buChar char="•"/>
            </a:pPr>
            <a:r>
              <a:rPr lang="en-US" sz="3600">
                <a:latin typeface="Calibri"/>
                <a:ea typeface="Cambria"/>
                <a:cs typeface="Calibri"/>
              </a:rPr>
              <a:t>Create parameter scans for key variables. </a:t>
            </a:r>
          </a:p>
          <a:p>
            <a:pPr marL="571500" indent="-571500" algn="just">
              <a:lnSpc>
                <a:spcPct val="120000"/>
              </a:lnSpc>
              <a:spcBef>
                <a:spcPts val="0"/>
              </a:spcBef>
              <a:buChar char="•"/>
            </a:pPr>
            <a:r>
              <a:rPr lang="en-US" sz="3600">
                <a:latin typeface="Calibri"/>
                <a:ea typeface="Cambria"/>
                <a:cs typeface="Calibri"/>
              </a:rPr>
              <a:t>Modify beam modeling code</a:t>
            </a:r>
            <a:r>
              <a:rPr lang="en-US" sz="3600">
                <a:latin typeface="Calibri"/>
                <a:ea typeface="+mn-lt"/>
                <a:cs typeface="Calibri"/>
              </a:rPr>
              <a:t> and run environment so it runs on a local supercomputer. </a:t>
            </a:r>
            <a:endParaRPr lang="en-US" sz="3600">
              <a:latin typeface="Calibri"/>
              <a:ea typeface="Cambria" panose="02040503050406030204" pitchFamily="18" charset="0"/>
              <a:cs typeface="Calibri"/>
            </a:endParaRPr>
          </a:p>
          <a:p>
            <a:pPr algn="l">
              <a:lnSpc>
                <a:spcPct val="120000"/>
              </a:lnSpc>
              <a:spcBef>
                <a:spcPts val="0"/>
              </a:spcBef>
            </a:pPr>
            <a:endParaRPr lang="en-US" sz="3600">
              <a:latin typeface="Calibri"/>
              <a:ea typeface="Cambria" panose="02040503050406030204" pitchFamily="18" charset="0"/>
              <a:cs typeface="Calibri"/>
            </a:endParaRPr>
          </a:p>
          <a:p>
            <a:pPr algn="l">
              <a:lnSpc>
                <a:spcPct val="120000"/>
              </a:lnSpc>
              <a:spcBef>
                <a:spcPts val="0"/>
              </a:spcBef>
            </a:pPr>
            <a:endParaRPr lang="en-US" sz="3600">
              <a:latin typeface="Calibri"/>
              <a:ea typeface="Cambria" panose="02040503050406030204" pitchFamily="18" charset="0"/>
              <a:cs typeface="Calibri"/>
            </a:endParaRPr>
          </a:p>
          <a:p>
            <a:pPr algn="l">
              <a:lnSpc>
                <a:spcPct val="120000"/>
              </a:lnSpc>
              <a:spcBef>
                <a:spcPts val="0"/>
              </a:spcBef>
            </a:pPr>
            <a:endParaRPr lang="en-US" sz="3600">
              <a:latin typeface="Calibri"/>
              <a:ea typeface="Cambria" panose="02040503050406030204" pitchFamily="18" charset="0"/>
              <a:cs typeface="Calibri"/>
            </a:endParaRPr>
          </a:p>
        </p:txBody>
      </p:sp>
      <p:sp>
        <p:nvSpPr>
          <p:cNvPr id="105" name="TextBox 104"/>
          <p:cNvSpPr txBox="1"/>
          <p:nvPr/>
        </p:nvSpPr>
        <p:spPr>
          <a:xfrm>
            <a:off x="21945977" y="21610565"/>
            <a:ext cx="8641354" cy="2154430"/>
          </a:xfrm>
          <a:prstGeom prst="rect">
            <a:avLst/>
          </a:prstGeom>
          <a:noFill/>
        </p:spPr>
        <p:txBody>
          <a:bodyPr wrap="square" lIns="106674" tIns="53337" rIns="106674" bIns="53337" rtlCol="0" anchor="t">
            <a:spAutoFit/>
          </a:bodyPr>
          <a:lstStyle/>
          <a:p>
            <a:pPr algn="ctr"/>
            <a:r>
              <a:rPr lang="en-US" sz="2400" b="1">
                <a:ea typeface="+mn-lt"/>
                <a:cs typeface="+mn-lt"/>
              </a:rPr>
              <a:t>Figure 4: Design for probe. Contains 2 main segments: Accelerator (left) and Receiver (right)</a:t>
            </a:r>
            <a:endParaRPr lang="en-US" sz="2400" b="1">
              <a:solidFill>
                <a:srgbClr val="000000"/>
              </a:solidFill>
              <a:ea typeface="+mn-lt"/>
              <a:cs typeface="+mn-lt"/>
            </a:endParaRPr>
          </a:p>
          <a:p>
            <a:endParaRPr lang="en-US"/>
          </a:p>
        </p:txBody>
      </p:sp>
      <p:sp>
        <p:nvSpPr>
          <p:cNvPr id="26" name="TextBox 25">
            <a:extLst>
              <a:ext uri="{FF2B5EF4-FFF2-40B4-BE49-F238E27FC236}">
                <a16:creationId xmlns:a16="http://schemas.microsoft.com/office/drawing/2014/main" id="{7ECB9207-AF7C-5281-19E3-A6B53E3BDC63}"/>
              </a:ext>
            </a:extLst>
          </p:cNvPr>
          <p:cNvSpPr txBox="1"/>
          <p:nvPr/>
        </p:nvSpPr>
        <p:spPr>
          <a:xfrm>
            <a:off x="18089877" y="30268672"/>
            <a:ext cx="7526626" cy="1215711"/>
          </a:xfrm>
          <a:prstGeom prst="rect">
            <a:avLst/>
          </a:prstGeom>
          <a:noFill/>
        </p:spPr>
        <p:txBody>
          <a:bodyPr wrap="square" lIns="106674" tIns="53337" rIns="106674" bIns="53337" rtlCol="0" anchor="t">
            <a:spAutoFit/>
          </a:bodyPr>
          <a:lstStyle/>
          <a:p>
            <a:pPr algn="ctr"/>
            <a:r>
              <a:rPr lang="en-US" sz="2400" b="1">
                <a:latin typeface="Calibri"/>
                <a:ea typeface="Cambria"/>
                <a:cs typeface="Calibri"/>
              </a:rPr>
              <a:t>Figure 5: Sequence diagram for simulation data generation </a:t>
            </a:r>
          </a:p>
          <a:p>
            <a:endParaRPr lang="en-US" sz="2400">
              <a:latin typeface="Calibri"/>
              <a:ea typeface="Cambria"/>
              <a:cs typeface="Calibri"/>
            </a:endParaRPr>
          </a:p>
        </p:txBody>
      </p:sp>
      <p:pic>
        <p:nvPicPr>
          <p:cNvPr id="28" name="Picture 27">
            <a:extLst>
              <a:ext uri="{FF2B5EF4-FFF2-40B4-BE49-F238E27FC236}">
                <a16:creationId xmlns:a16="http://schemas.microsoft.com/office/drawing/2014/main" id="{202444D0-6741-C722-990A-AB9BB1BE05A0}"/>
              </a:ext>
            </a:extLst>
          </p:cNvPr>
          <p:cNvPicPr>
            <a:picLocks noChangeAspect="1"/>
          </p:cNvPicPr>
          <p:nvPr/>
        </p:nvPicPr>
        <p:blipFill>
          <a:blip r:embed="rId3"/>
          <a:stretch>
            <a:fillRect/>
          </a:stretch>
        </p:blipFill>
        <p:spPr>
          <a:xfrm>
            <a:off x="24383192" y="6738577"/>
            <a:ext cx="4924425" cy="5915025"/>
          </a:xfrm>
          <a:prstGeom prst="rect">
            <a:avLst/>
          </a:prstGeom>
        </p:spPr>
      </p:pic>
      <p:pic>
        <p:nvPicPr>
          <p:cNvPr id="29" name="Picture 28" descr="ANGEO - Magnetospheric response to solar wind forcing: ultra-low-frequency  wave–particle interaction perspective">
            <a:extLst>
              <a:ext uri="{FF2B5EF4-FFF2-40B4-BE49-F238E27FC236}">
                <a16:creationId xmlns:a16="http://schemas.microsoft.com/office/drawing/2014/main" id="{77870D4E-395B-F128-7E19-440B0C377728}"/>
              </a:ext>
            </a:extLst>
          </p:cNvPr>
          <p:cNvPicPr>
            <a:picLocks noChangeAspect="1"/>
          </p:cNvPicPr>
          <p:nvPr/>
        </p:nvPicPr>
        <p:blipFill>
          <a:blip r:embed="rId4"/>
          <a:stretch>
            <a:fillRect/>
          </a:stretch>
        </p:blipFill>
        <p:spPr>
          <a:xfrm>
            <a:off x="12822127" y="7316304"/>
            <a:ext cx="9030239" cy="4928199"/>
          </a:xfrm>
          <a:prstGeom prst="rect">
            <a:avLst/>
          </a:prstGeom>
        </p:spPr>
      </p:pic>
      <p:sp>
        <p:nvSpPr>
          <p:cNvPr id="34" name="TextBox 33">
            <a:extLst>
              <a:ext uri="{FF2B5EF4-FFF2-40B4-BE49-F238E27FC236}">
                <a16:creationId xmlns:a16="http://schemas.microsoft.com/office/drawing/2014/main" id="{B8200DBF-B054-423F-410D-774057246F36}"/>
              </a:ext>
            </a:extLst>
          </p:cNvPr>
          <p:cNvSpPr txBox="1"/>
          <p:nvPr/>
        </p:nvSpPr>
        <p:spPr>
          <a:xfrm>
            <a:off x="13421493" y="12779337"/>
            <a:ext cx="719527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latin typeface="Calibri"/>
                <a:ea typeface="Calibri"/>
                <a:cs typeface="Calibri"/>
              </a:rPr>
              <a:t>Figure 1: Graphic of a particle beam’s pathway along one of Earth’s magnetic field lines</a:t>
            </a:r>
          </a:p>
        </p:txBody>
      </p:sp>
      <p:sp>
        <p:nvSpPr>
          <p:cNvPr id="35" name="TextBox 34">
            <a:extLst>
              <a:ext uri="{FF2B5EF4-FFF2-40B4-BE49-F238E27FC236}">
                <a16:creationId xmlns:a16="http://schemas.microsoft.com/office/drawing/2014/main" id="{68598EBA-98F6-085C-6800-6B03836A97BA}"/>
              </a:ext>
            </a:extLst>
          </p:cNvPr>
          <p:cNvSpPr txBox="1"/>
          <p:nvPr/>
        </p:nvSpPr>
        <p:spPr>
          <a:xfrm>
            <a:off x="22941121" y="12780922"/>
            <a:ext cx="719527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ea typeface="Calibri"/>
                <a:cs typeface="Calibri"/>
              </a:rPr>
              <a:t>Figure 2: Probe launch routine</a:t>
            </a:r>
          </a:p>
          <a:p>
            <a:pPr algn="ctr"/>
            <a:r>
              <a:rPr lang="en-US" sz="2400" b="1">
                <a:ea typeface="Calibri"/>
                <a:cs typeface="Calibri"/>
              </a:rPr>
              <a:t>Take-off | Emission | Reception | Landing</a:t>
            </a:r>
          </a:p>
        </p:txBody>
      </p:sp>
      <p:pic>
        <p:nvPicPr>
          <p:cNvPr id="5" name="Picture 4">
            <a:extLst>
              <a:ext uri="{FF2B5EF4-FFF2-40B4-BE49-F238E27FC236}">
                <a16:creationId xmlns:a16="http://schemas.microsoft.com/office/drawing/2014/main" id="{3034479C-C13A-584C-6469-83C59BA7D48F}"/>
              </a:ext>
            </a:extLst>
          </p:cNvPr>
          <p:cNvPicPr>
            <a:picLocks noChangeAspect="1"/>
          </p:cNvPicPr>
          <p:nvPr/>
        </p:nvPicPr>
        <p:blipFill>
          <a:blip r:embed="rId5"/>
          <a:stretch>
            <a:fillRect/>
          </a:stretch>
        </p:blipFill>
        <p:spPr>
          <a:xfrm>
            <a:off x="21539323" y="16037557"/>
            <a:ext cx="9453594" cy="5271684"/>
          </a:xfrm>
          <a:prstGeom prst="rect">
            <a:avLst/>
          </a:prstGeom>
        </p:spPr>
      </p:pic>
      <p:pic>
        <p:nvPicPr>
          <p:cNvPr id="10" name="Picture 9" descr="A diagram of a mirror point and mirror point&#10;&#10;Description automatically generated">
            <a:extLst>
              <a:ext uri="{FF2B5EF4-FFF2-40B4-BE49-F238E27FC236}">
                <a16:creationId xmlns:a16="http://schemas.microsoft.com/office/drawing/2014/main" id="{097DDA4E-0ACE-2A22-ED4D-37ABD7A10A85}"/>
              </a:ext>
            </a:extLst>
          </p:cNvPr>
          <p:cNvPicPr>
            <a:picLocks noChangeAspect="1"/>
          </p:cNvPicPr>
          <p:nvPr/>
        </p:nvPicPr>
        <p:blipFill>
          <a:blip r:embed="rId6"/>
          <a:stretch>
            <a:fillRect/>
          </a:stretch>
        </p:blipFill>
        <p:spPr>
          <a:xfrm>
            <a:off x="12268524" y="16458340"/>
            <a:ext cx="8215840" cy="5048168"/>
          </a:xfrm>
          <a:prstGeom prst="rect">
            <a:avLst/>
          </a:prstGeom>
        </p:spPr>
      </p:pic>
      <p:sp>
        <p:nvSpPr>
          <p:cNvPr id="20" name="TextBox 19">
            <a:extLst>
              <a:ext uri="{FF2B5EF4-FFF2-40B4-BE49-F238E27FC236}">
                <a16:creationId xmlns:a16="http://schemas.microsoft.com/office/drawing/2014/main" id="{51520932-BFA8-3C39-D569-DF8691F5415F}"/>
              </a:ext>
            </a:extLst>
          </p:cNvPr>
          <p:cNvSpPr txBox="1"/>
          <p:nvPr/>
        </p:nvSpPr>
        <p:spPr>
          <a:xfrm>
            <a:off x="1122501" y="30464837"/>
            <a:ext cx="4184361" cy="830997"/>
          </a:xfrm>
          <a:prstGeom prst="rect">
            <a:avLst/>
          </a:prstGeom>
          <a:noFill/>
        </p:spPr>
        <p:txBody>
          <a:bodyPr wrap="square" lIns="91440" tIns="45720" rIns="91440" bIns="45720" rtlCol="0" anchor="t">
            <a:spAutoFit/>
          </a:bodyPr>
          <a:lstStyle/>
          <a:p>
            <a:r>
              <a:rPr lang="en-US" sz="2400" b="1"/>
              <a:t>Figure 6: Spatial extent of the flux at a point in time</a:t>
            </a:r>
            <a:endParaRPr lang="en-US" sz="2400" b="1">
              <a:ea typeface="Calibri"/>
              <a:cs typeface="Calibri"/>
            </a:endParaRPr>
          </a:p>
        </p:txBody>
      </p:sp>
      <p:sp>
        <p:nvSpPr>
          <p:cNvPr id="21" name="Subtitle 2">
            <a:extLst>
              <a:ext uri="{FF2B5EF4-FFF2-40B4-BE49-F238E27FC236}">
                <a16:creationId xmlns:a16="http://schemas.microsoft.com/office/drawing/2014/main" id="{97C1152B-A854-748E-5320-E7121A50FFF1}"/>
              </a:ext>
            </a:extLst>
          </p:cNvPr>
          <p:cNvSpPr txBox="1">
            <a:spLocks/>
          </p:cNvSpPr>
          <p:nvPr/>
        </p:nvSpPr>
        <p:spPr>
          <a:xfrm>
            <a:off x="32492931" y="26585775"/>
            <a:ext cx="10914743" cy="5587805"/>
          </a:xfrm>
          <a:prstGeom prst="rect">
            <a:avLst/>
          </a:prstGeom>
          <a:noFill/>
          <a:ln>
            <a:solidFill>
              <a:srgbClr val="002060"/>
            </a:solidFill>
          </a:ln>
        </p:spPr>
        <p:txBody>
          <a:bodyPr vert="horz" lIns="106674" tIns="53337" rIns="106674" bIns="53337"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lnSpc>
                <a:spcPct val="100000"/>
              </a:lnSpc>
              <a:spcBef>
                <a:spcPts val="0"/>
              </a:spcBef>
            </a:pPr>
            <a:endParaRPr lang="en-US" sz="2200">
              <a:solidFill>
                <a:srgbClr val="000000"/>
              </a:solidFill>
              <a:latin typeface="Calibri"/>
              <a:ea typeface="Cambria" panose="02040503050406030204" pitchFamily="18" charset="0"/>
              <a:cs typeface="Calibri"/>
            </a:endParaRPr>
          </a:p>
          <a:p>
            <a:pPr algn="l">
              <a:lnSpc>
                <a:spcPct val="100000"/>
              </a:lnSpc>
              <a:spcBef>
                <a:spcPts val="0"/>
              </a:spcBef>
            </a:pPr>
            <a:r>
              <a:rPr lang="en-US" sz="2200" b="1">
                <a:solidFill>
                  <a:srgbClr val="000000"/>
                </a:solidFill>
                <a:latin typeface="Calibri"/>
                <a:ea typeface="Cambria" panose="02040503050406030204" pitchFamily="18" charset="0"/>
                <a:cs typeface="Calibri"/>
              </a:rPr>
              <a:t>Sponsor: </a:t>
            </a:r>
            <a:r>
              <a:rPr lang="en-US" sz="2200">
                <a:solidFill>
                  <a:srgbClr val="000000"/>
                </a:solidFill>
                <a:latin typeface="Calibri"/>
                <a:ea typeface="Cambria" panose="02040503050406030204" pitchFamily="18" charset="0"/>
                <a:cs typeface="Calibri"/>
              </a:rPr>
              <a:t>Matthew Argall</a:t>
            </a:r>
          </a:p>
          <a:p>
            <a:pPr algn="l">
              <a:lnSpc>
                <a:spcPct val="100000"/>
              </a:lnSpc>
              <a:spcBef>
                <a:spcPts val="0"/>
              </a:spcBef>
            </a:pPr>
            <a:endParaRPr lang="en-US" sz="2200">
              <a:solidFill>
                <a:srgbClr val="000000"/>
              </a:solidFill>
              <a:latin typeface="Calibri"/>
              <a:ea typeface="Cambria" panose="02040503050406030204" pitchFamily="18" charset="0"/>
              <a:cs typeface="Calibri"/>
            </a:endParaRPr>
          </a:p>
          <a:p>
            <a:pPr algn="l">
              <a:lnSpc>
                <a:spcPct val="100000"/>
              </a:lnSpc>
              <a:spcBef>
                <a:spcPts val="0"/>
              </a:spcBef>
            </a:pPr>
            <a:r>
              <a:rPr lang="en-US" sz="2200">
                <a:solidFill>
                  <a:srgbClr val="000000"/>
                </a:solidFill>
                <a:latin typeface="Calibri"/>
                <a:ea typeface="Cambria" panose="02040503050406030204" pitchFamily="18" charset="0"/>
                <a:cs typeface="Calibri"/>
              </a:rPr>
              <a:t>McEntire, R. W., R. A. Hendrickson, and J. R. </a:t>
            </a:r>
            <a:r>
              <a:rPr lang="en-US" sz="2200" err="1">
                <a:solidFill>
                  <a:srgbClr val="000000"/>
                </a:solidFill>
                <a:latin typeface="Calibri"/>
                <a:ea typeface="Cambria" panose="02040503050406030204" pitchFamily="18" charset="0"/>
                <a:cs typeface="Calibri"/>
              </a:rPr>
              <a:t>Winckler</a:t>
            </a:r>
            <a:r>
              <a:rPr lang="en-US" sz="2200">
                <a:solidFill>
                  <a:srgbClr val="000000"/>
                </a:solidFill>
                <a:latin typeface="Calibri"/>
                <a:ea typeface="Cambria" panose="02040503050406030204" pitchFamily="18" charset="0"/>
                <a:cs typeface="Calibri"/>
              </a:rPr>
              <a:t> (1974) – Context, Figure 2</a:t>
            </a:r>
          </a:p>
          <a:p>
            <a:pPr algn="l">
              <a:lnSpc>
                <a:spcPct val="100000"/>
              </a:lnSpc>
              <a:spcBef>
                <a:spcPts val="0"/>
              </a:spcBef>
            </a:pPr>
            <a:endParaRPr lang="en-US" sz="2200">
              <a:solidFill>
                <a:srgbClr val="000000"/>
              </a:solidFill>
              <a:latin typeface="Calibri"/>
              <a:ea typeface="Cambria" panose="02040503050406030204" pitchFamily="18" charset="0"/>
              <a:cs typeface="Calibri"/>
            </a:endParaRPr>
          </a:p>
          <a:p>
            <a:pPr algn="l">
              <a:lnSpc>
                <a:spcPct val="100000"/>
              </a:lnSpc>
              <a:spcBef>
                <a:spcPts val="0"/>
              </a:spcBef>
            </a:pPr>
            <a:r>
              <a:rPr lang="en-US" sz="2200">
                <a:solidFill>
                  <a:srgbClr val="000000"/>
                </a:solidFill>
                <a:latin typeface="Calibri"/>
                <a:ea typeface="Cambria" panose="02040503050406030204" pitchFamily="18" charset="0"/>
                <a:cs typeface="Calibri"/>
              </a:rPr>
              <a:t>Maynard and Chen (1975) – </a:t>
            </a:r>
            <a:r>
              <a:rPr lang="en-US" sz="2200" err="1">
                <a:solidFill>
                  <a:srgbClr val="000000"/>
                </a:solidFill>
                <a:latin typeface="Calibri"/>
                <a:ea typeface="Cambria" panose="02040503050406030204" pitchFamily="18" charset="0"/>
                <a:cs typeface="Calibri"/>
              </a:rPr>
              <a:t>Volland</a:t>
            </a:r>
            <a:r>
              <a:rPr lang="en-US" sz="2200">
                <a:solidFill>
                  <a:srgbClr val="000000"/>
                </a:solidFill>
                <a:latin typeface="Calibri"/>
                <a:ea typeface="Cambria" panose="02040503050406030204" pitchFamily="18" charset="0"/>
                <a:cs typeface="Calibri"/>
              </a:rPr>
              <a:t>-Stern electric field</a:t>
            </a:r>
          </a:p>
          <a:p>
            <a:pPr algn="l">
              <a:lnSpc>
                <a:spcPct val="100000"/>
              </a:lnSpc>
              <a:spcBef>
                <a:spcPts val="0"/>
              </a:spcBef>
            </a:pPr>
            <a:endParaRPr lang="en-US" sz="2200">
              <a:solidFill>
                <a:srgbClr val="000000"/>
              </a:solidFill>
              <a:latin typeface="Calibri"/>
              <a:ea typeface="Cambria" panose="02040503050406030204" pitchFamily="18" charset="0"/>
              <a:cs typeface="Calibri"/>
            </a:endParaRPr>
          </a:p>
          <a:p>
            <a:pPr algn="l">
              <a:lnSpc>
                <a:spcPct val="100000"/>
              </a:lnSpc>
              <a:spcBef>
                <a:spcPts val="0"/>
              </a:spcBef>
            </a:pPr>
            <a:r>
              <a:rPr lang="en-US" sz="2200">
                <a:solidFill>
                  <a:srgbClr val="000000"/>
                </a:solidFill>
                <a:latin typeface="Calibri"/>
                <a:ea typeface="Cambria" panose="02040503050406030204" pitchFamily="18" charset="0"/>
                <a:cs typeface="Calibri"/>
              </a:rPr>
              <a:t>Reeves, Geoffrey D., et al. “The Beam Plasma Interactions Experiment: An active experiment using puled electron beams.”  Frontiers in Astronomy and Space Sciences, vol. 7 17 June 2020   – Instrumentation  figures 5 and 6</a:t>
            </a:r>
          </a:p>
          <a:p>
            <a:pPr algn="l">
              <a:lnSpc>
                <a:spcPct val="100000"/>
              </a:lnSpc>
              <a:spcBef>
                <a:spcPts val="0"/>
              </a:spcBef>
            </a:pPr>
            <a:endParaRPr lang="en-US" sz="2200">
              <a:solidFill>
                <a:srgbClr val="000000"/>
              </a:solidFill>
              <a:latin typeface="Calibri"/>
              <a:ea typeface="Cambria" panose="02040503050406030204" pitchFamily="18" charset="0"/>
              <a:cs typeface="Calibri"/>
            </a:endParaRPr>
          </a:p>
          <a:p>
            <a:pPr algn="l">
              <a:lnSpc>
                <a:spcPct val="100000"/>
              </a:lnSpc>
              <a:spcBef>
                <a:spcPts val="0"/>
              </a:spcBef>
            </a:pPr>
            <a:r>
              <a:rPr lang="en-US" sz="2200">
                <a:solidFill>
                  <a:srgbClr val="000000"/>
                </a:solidFill>
                <a:latin typeface="Calibri"/>
                <a:ea typeface="Cambria" panose="02040503050406030204" pitchFamily="18" charset="0"/>
                <a:cs typeface="Calibri"/>
              </a:rPr>
              <a:t>Tasman, et al. (2019)</a:t>
            </a:r>
          </a:p>
          <a:p>
            <a:pPr algn="l">
              <a:lnSpc>
                <a:spcPct val="100000"/>
              </a:lnSpc>
              <a:spcBef>
                <a:spcPts val="0"/>
              </a:spcBef>
            </a:pPr>
            <a:endParaRPr lang="en-US" sz="2200">
              <a:solidFill>
                <a:srgbClr val="000000"/>
              </a:solidFill>
              <a:latin typeface="Calibri"/>
              <a:ea typeface="Cambria" panose="02040503050406030204" pitchFamily="18" charset="0"/>
              <a:cs typeface="Calibri"/>
            </a:endParaRPr>
          </a:p>
          <a:p>
            <a:pPr algn="l">
              <a:lnSpc>
                <a:spcPct val="100000"/>
              </a:lnSpc>
              <a:spcBef>
                <a:spcPts val="0"/>
              </a:spcBef>
            </a:pPr>
            <a:r>
              <a:rPr lang="en-US" sz="2200" err="1">
                <a:solidFill>
                  <a:srgbClr val="000000"/>
                </a:solidFill>
                <a:latin typeface="Calibri"/>
                <a:ea typeface="Cambria" panose="02040503050406030204" pitchFamily="18" charset="0"/>
                <a:cs typeface="Calibri"/>
              </a:rPr>
              <a:t>Zong</a:t>
            </a:r>
            <a:r>
              <a:rPr lang="en-US" sz="2200">
                <a:solidFill>
                  <a:srgbClr val="000000"/>
                </a:solidFill>
                <a:latin typeface="Calibri"/>
                <a:ea typeface="Cambria" panose="02040503050406030204" pitchFamily="18" charset="0"/>
                <a:cs typeface="Calibri"/>
              </a:rPr>
              <a:t> (2022) --  Context, Figure 1</a:t>
            </a:r>
          </a:p>
          <a:p>
            <a:pPr algn="l">
              <a:lnSpc>
                <a:spcPct val="100000"/>
              </a:lnSpc>
            </a:pPr>
            <a:endParaRPr lang="en-US" sz="2400">
              <a:solidFill>
                <a:srgbClr val="000000"/>
              </a:solidFill>
              <a:latin typeface="Calibri"/>
              <a:ea typeface="Cambria" panose="02040503050406030204" pitchFamily="18" charset="0"/>
              <a:cs typeface="Calibri"/>
            </a:endParaRPr>
          </a:p>
        </p:txBody>
      </p:sp>
      <p:sp>
        <p:nvSpPr>
          <p:cNvPr id="18" name="TextBox 17">
            <a:extLst>
              <a:ext uri="{FF2B5EF4-FFF2-40B4-BE49-F238E27FC236}">
                <a16:creationId xmlns:a16="http://schemas.microsoft.com/office/drawing/2014/main" id="{FA53476F-1E1B-9FF2-9608-58D11533DA4F}"/>
              </a:ext>
            </a:extLst>
          </p:cNvPr>
          <p:cNvSpPr txBox="1"/>
          <p:nvPr/>
        </p:nvSpPr>
        <p:spPr>
          <a:xfrm>
            <a:off x="576794" y="19880169"/>
            <a:ext cx="10585853" cy="60939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dirty="0">
                <a:ea typeface="+mn-lt"/>
                <a:cs typeface="+mn-lt"/>
              </a:rPr>
              <a:t>We were able to develop an electric field model to be inserted into the simulation. We also adjusted the code to run on the supercomputer, allowing us to produce parameter scans more quickly. To validate the accuracy and reliability of our field model, we employed two primary methods:</a:t>
            </a:r>
            <a:endParaRPr lang="en-US" sz="3000" dirty="0">
              <a:ea typeface="Calibri"/>
              <a:cs typeface="Calibri"/>
            </a:endParaRPr>
          </a:p>
          <a:p>
            <a:r>
              <a:rPr lang="en-US" sz="3000" b="1" dirty="0">
                <a:ea typeface="+mn-lt"/>
                <a:cs typeface="+mn-lt"/>
              </a:rPr>
              <a:t>Plotting Flux</a:t>
            </a:r>
            <a:r>
              <a:rPr lang="en-US" sz="3000" dirty="0">
                <a:ea typeface="+mn-lt"/>
                <a:cs typeface="+mn-lt"/>
              </a:rPr>
              <a:t>: We first plotted the flux distribution across the system, using data from the simulation. This enabled us to visualize the movement of the particles and confirm that it conformed to our theoretical expectations.</a:t>
            </a:r>
            <a:endParaRPr lang="en-US" sz="3000" dirty="0">
              <a:ea typeface="Calibri"/>
              <a:cs typeface="Calibri"/>
            </a:endParaRPr>
          </a:p>
          <a:p>
            <a:r>
              <a:rPr lang="en-US" sz="3000" b="1" dirty="0">
                <a:ea typeface="+mn-lt"/>
                <a:cs typeface="+mn-lt"/>
              </a:rPr>
              <a:t>Plotting Magnetic Moment</a:t>
            </a:r>
            <a:r>
              <a:rPr lang="en-US" sz="3000" dirty="0">
                <a:ea typeface="+mn-lt"/>
                <a:cs typeface="+mn-lt"/>
              </a:rPr>
              <a:t>: Additionally, we were able to test the output from the electric field model by plotting magnetic moment. Our plots (figure 7) show that this remains largely constant, confirming that our implementation is accurate.</a:t>
            </a:r>
            <a:endParaRPr lang="en-US" sz="3000" dirty="0">
              <a:ea typeface="Calibri"/>
              <a:cs typeface="Calibri"/>
            </a:endParaRPr>
          </a:p>
        </p:txBody>
      </p:sp>
      <p:pic>
        <p:nvPicPr>
          <p:cNvPr id="22" name="Picture 21">
            <a:extLst>
              <a:ext uri="{FF2B5EF4-FFF2-40B4-BE49-F238E27FC236}">
                <a16:creationId xmlns:a16="http://schemas.microsoft.com/office/drawing/2014/main" id="{E9B01950-4321-0BF8-B407-DF7D6DFD942D}"/>
              </a:ext>
            </a:extLst>
          </p:cNvPr>
          <p:cNvPicPr>
            <a:picLocks noChangeAspect="1"/>
          </p:cNvPicPr>
          <p:nvPr/>
        </p:nvPicPr>
        <p:blipFill>
          <a:blip r:embed="rId7"/>
          <a:stretch>
            <a:fillRect/>
          </a:stretch>
        </p:blipFill>
        <p:spPr>
          <a:xfrm>
            <a:off x="573355" y="26386729"/>
            <a:ext cx="5270882" cy="3884143"/>
          </a:xfrm>
          <a:prstGeom prst="rect">
            <a:avLst/>
          </a:prstGeom>
        </p:spPr>
      </p:pic>
      <p:sp>
        <p:nvSpPr>
          <p:cNvPr id="27" name="TextBox 26">
            <a:extLst>
              <a:ext uri="{FF2B5EF4-FFF2-40B4-BE49-F238E27FC236}">
                <a16:creationId xmlns:a16="http://schemas.microsoft.com/office/drawing/2014/main" id="{6C2E1CB9-A1D6-136D-9E2E-9B867CCE9D80}"/>
              </a:ext>
            </a:extLst>
          </p:cNvPr>
          <p:cNvSpPr txBox="1"/>
          <p:nvPr/>
        </p:nvSpPr>
        <p:spPr>
          <a:xfrm>
            <a:off x="6238959" y="30458219"/>
            <a:ext cx="458818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t>Figure 7: Time Series plots</a:t>
            </a:r>
            <a:endParaRPr lang="en-US" sz="2400" b="1" dirty="0">
              <a:ea typeface="Calibri"/>
              <a:cs typeface="Calibri"/>
            </a:endParaRPr>
          </a:p>
        </p:txBody>
      </p:sp>
      <p:pic>
        <p:nvPicPr>
          <p:cNvPr id="4" name="Picture 3" descr="A diagram of a computer network&#10;&#10;Description automatically generated">
            <a:extLst>
              <a:ext uri="{FF2B5EF4-FFF2-40B4-BE49-F238E27FC236}">
                <a16:creationId xmlns:a16="http://schemas.microsoft.com/office/drawing/2014/main" id="{A55A49E4-62C5-E5A9-6B08-B9603AF09DE4}"/>
              </a:ext>
            </a:extLst>
          </p:cNvPr>
          <p:cNvPicPr>
            <a:picLocks noChangeAspect="1"/>
          </p:cNvPicPr>
          <p:nvPr/>
        </p:nvPicPr>
        <p:blipFill>
          <a:blip r:embed="rId8"/>
          <a:stretch>
            <a:fillRect/>
          </a:stretch>
        </p:blipFill>
        <p:spPr>
          <a:xfrm>
            <a:off x="12221787" y="24780076"/>
            <a:ext cx="19453504" cy="4806406"/>
          </a:xfrm>
          <a:prstGeom prst="rect">
            <a:avLst/>
          </a:prstGeom>
        </p:spPr>
      </p:pic>
      <p:sp>
        <p:nvSpPr>
          <p:cNvPr id="31" name="Subtitle 2"/>
          <p:cNvSpPr txBox="1">
            <a:spLocks/>
          </p:cNvSpPr>
          <p:nvPr/>
        </p:nvSpPr>
        <p:spPr>
          <a:xfrm>
            <a:off x="12057460" y="24060108"/>
            <a:ext cx="19710793" cy="8079689"/>
          </a:xfrm>
          <a:prstGeom prst="rect">
            <a:avLst/>
          </a:prstGeom>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a:latin typeface="Calibri"/>
              <a:cs typeface="Calibri"/>
            </a:endParaRPr>
          </a:p>
        </p:txBody>
      </p:sp>
      <p:pic>
        <p:nvPicPr>
          <p:cNvPr id="11" name="Picture 10">
            <a:extLst>
              <a:ext uri="{FF2B5EF4-FFF2-40B4-BE49-F238E27FC236}">
                <a16:creationId xmlns:a16="http://schemas.microsoft.com/office/drawing/2014/main" id="{A834026D-1A55-B0B7-65E6-EA2BE61159F9}"/>
              </a:ext>
            </a:extLst>
          </p:cNvPr>
          <p:cNvPicPr>
            <a:picLocks noChangeAspect="1"/>
          </p:cNvPicPr>
          <p:nvPr/>
        </p:nvPicPr>
        <p:blipFill>
          <a:blip r:embed="rId9"/>
          <a:stretch>
            <a:fillRect/>
          </a:stretch>
        </p:blipFill>
        <p:spPr>
          <a:xfrm>
            <a:off x="6057982" y="26377523"/>
            <a:ext cx="4919932" cy="3900396"/>
          </a:xfrm>
          <a:prstGeom prst="rect">
            <a:avLst/>
          </a:prstGeom>
        </p:spPr>
      </p:pic>
    </p:spTree>
    <p:extLst>
      <p:ext uri="{BB962C8B-B14F-4D97-AF65-F5344CB8AC3E}">
        <p14:creationId xmlns:p14="http://schemas.microsoft.com/office/powerpoint/2010/main" val="3760304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E8B49EBC-8012-49EB-A634-9AC004CF8E85}">
  <ds:schemaRefs>
    <ds:schemaRef ds:uri="ESRI.ArcGIS.Mapping.OfficeIntegration.PowerPointInfo"/>
  </ds:schemaRefs>
</ds:datastoreItem>
</file>

<file path=customXml/itemProps2.xml><?xml version="1.0" encoding="utf-8"?>
<ds:datastoreItem xmlns:ds="http://schemas.openxmlformats.org/officeDocument/2006/customXml" ds:itemID="{1966D790-D06C-4361-94B8-8BED25FA40AD}">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Custom</PresentationFormat>
  <Slides>1</Slides>
  <Notes>0</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Beam Modeling for MICROBE Carly Cole, Christopher Oelerich, James Regan Computer Science, University of New Hampshire, Durham, NH 03824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revision>46</cp:revision>
  <dcterms:created xsi:type="dcterms:W3CDTF">2016-03-05T16:55:12Z</dcterms:created>
  <dcterms:modified xsi:type="dcterms:W3CDTF">2024-04-18T20:01:44Z</dcterms:modified>
</cp:coreProperties>
</file>