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2918400" cx="40233600"/>
  <p:notesSz cx="9388475" cy="127714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7553">
          <p15:clr>
            <a:srgbClr val="A4A3A4"/>
          </p15:clr>
        </p15:guide>
        <p15:guide id="2" pos="989">
          <p15:clr>
            <a:srgbClr val="A4A3A4"/>
          </p15:clr>
        </p15:guide>
        <p15:guide id="3" orient="horz" pos="7349">
          <p15:clr>
            <a:srgbClr val="A4A3A4"/>
          </p15:clr>
        </p15:guide>
        <p15:guide id="4" pos="969">
          <p15:clr>
            <a:srgbClr val="A4A3A4"/>
          </p15:clr>
        </p15:guide>
      </p15:sldGuideLst>
    </p:ext>
    <p:ext uri="GoogleSlidesCustomDataVersion2">
      <go:slidesCustomData xmlns:go="http://customooxmlschemas.google.com/" r:id="rId7" roundtripDataSignature="AMtx7mjIm3J5abByiADTVRgC04N8jMUaD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7553" orient="horz"/>
        <p:guide pos="989"/>
        <p:guide pos="7349" orient="horz"/>
        <p:guide pos="969"/>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4059238" cy="641350"/>
          </a:xfrm>
          <a:prstGeom prst="rect">
            <a:avLst/>
          </a:prstGeom>
          <a:noFill/>
          <a:ln>
            <a:noFill/>
          </a:ln>
        </p:spPr>
        <p:txBody>
          <a:bodyPr anchorCtr="0" anchor="t" bIns="13600" lIns="27225" spcFirstLastPara="1" rIns="27225" wrap="square" tIns="13600">
            <a:noAutofit/>
          </a:bodyPr>
          <a:lstStyle>
            <a:lvl1pPr lvl="0" marR="0" rtl="0" algn="l">
              <a:lnSpc>
                <a:spcPct val="100000"/>
              </a:lnSpc>
              <a:spcBef>
                <a:spcPts val="0"/>
              </a:spcBef>
              <a:spcAft>
                <a:spcPts val="0"/>
              </a:spcAft>
              <a:buClr>
                <a:srgbClr val="000000"/>
              </a:buClr>
              <a:buSzPts val="1400"/>
              <a:buFont typeface="Arial"/>
              <a:buNone/>
              <a:defRPr b="0" i="0" sz="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5314950" y="0"/>
            <a:ext cx="4081463" cy="641350"/>
          </a:xfrm>
          <a:prstGeom prst="rect">
            <a:avLst/>
          </a:prstGeom>
          <a:noFill/>
          <a:ln>
            <a:noFill/>
          </a:ln>
        </p:spPr>
        <p:txBody>
          <a:bodyPr anchorCtr="0" anchor="t" bIns="13600" lIns="27225" spcFirstLastPara="1" rIns="27225" wrap="square" tIns="13600">
            <a:noAutofit/>
          </a:bodyPr>
          <a:lstStyle>
            <a:lvl1pPr lvl="0" marR="0" rtl="0" algn="r">
              <a:lnSpc>
                <a:spcPct val="100000"/>
              </a:lnSpc>
              <a:spcBef>
                <a:spcPts val="0"/>
              </a:spcBef>
              <a:spcAft>
                <a:spcPts val="0"/>
              </a:spcAft>
              <a:buClr>
                <a:srgbClr val="000000"/>
              </a:buClr>
              <a:buSzPts val="1400"/>
              <a:buFont typeface="Arial"/>
              <a:buNone/>
              <a:defRPr b="0" i="0" sz="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771650" y="962025"/>
            <a:ext cx="5853113" cy="47894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1255713" y="6072188"/>
            <a:ext cx="6884987" cy="5751512"/>
          </a:xfrm>
          <a:prstGeom prst="rect">
            <a:avLst/>
          </a:prstGeom>
          <a:noFill/>
          <a:ln>
            <a:noFill/>
          </a:ln>
        </p:spPr>
        <p:txBody>
          <a:bodyPr anchorCtr="0" anchor="t" bIns="13600" lIns="27225" spcFirstLastPara="1" rIns="27225" wrap="square" tIns="1360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12122150"/>
            <a:ext cx="4059238" cy="641350"/>
          </a:xfrm>
          <a:prstGeom prst="rect">
            <a:avLst/>
          </a:prstGeom>
          <a:noFill/>
          <a:ln>
            <a:noFill/>
          </a:ln>
        </p:spPr>
        <p:txBody>
          <a:bodyPr anchorCtr="0" anchor="b" bIns="13600" lIns="27225" spcFirstLastPara="1" rIns="27225" wrap="square" tIns="13600">
            <a:noAutofit/>
          </a:bodyPr>
          <a:lstStyle>
            <a:lvl1pPr lvl="0" marR="0" rtl="0" algn="l">
              <a:lnSpc>
                <a:spcPct val="100000"/>
              </a:lnSpc>
              <a:spcBef>
                <a:spcPts val="0"/>
              </a:spcBef>
              <a:spcAft>
                <a:spcPts val="0"/>
              </a:spcAft>
              <a:buClr>
                <a:srgbClr val="000000"/>
              </a:buClr>
              <a:buSzPts val="1400"/>
              <a:buFont typeface="Arial"/>
              <a:buNone/>
              <a:defRPr b="0" i="0" sz="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5314950" y="12122150"/>
            <a:ext cx="4081463" cy="641350"/>
          </a:xfrm>
          <a:prstGeom prst="rect">
            <a:avLst/>
          </a:prstGeom>
          <a:noFill/>
          <a:ln>
            <a:noFill/>
          </a:ln>
        </p:spPr>
        <p:txBody>
          <a:bodyPr anchorCtr="0" anchor="b" bIns="13600" lIns="27225" spcFirstLastPara="1" rIns="27225" wrap="square" tIns="13600">
            <a:noAutofit/>
          </a:bodyPr>
          <a:lstStyle/>
          <a:p>
            <a:pPr indent="0" lvl="0" marL="0" marR="0" rtl="0" algn="r">
              <a:lnSpc>
                <a:spcPct val="100000"/>
              </a:lnSpc>
              <a:spcBef>
                <a:spcPts val="0"/>
              </a:spcBef>
              <a:spcAft>
                <a:spcPts val="0"/>
              </a:spcAft>
              <a:buClr>
                <a:srgbClr val="000000"/>
              </a:buClr>
              <a:buSzPts val="400"/>
              <a:buFont typeface="Arial"/>
              <a:buNone/>
            </a:pPr>
            <a:fld id="{00000000-1234-1234-1234-123412341234}" type="slidenum">
              <a:rPr b="0" i="0" lang="en-US" sz="400" u="none" cap="none" strike="noStrike">
                <a:solidFill>
                  <a:schemeClr val="dk1"/>
                </a:solidFill>
                <a:latin typeface="Times New Roman"/>
                <a:ea typeface="Times New Roman"/>
                <a:cs typeface="Times New Roman"/>
                <a:sym typeface="Times New Roman"/>
              </a:rPr>
              <a:t>‹#›</a:t>
            </a:fld>
            <a:endParaRPr b="0" i="0" sz="4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1:notes"/>
          <p:cNvSpPr/>
          <p:nvPr>
            <p:ph idx="2" type="sldImg"/>
          </p:nvPr>
        </p:nvSpPr>
        <p:spPr>
          <a:xfrm>
            <a:off x="1771650" y="962025"/>
            <a:ext cx="5853113" cy="4789488"/>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15" name="Google Shape;115;p1:notes"/>
          <p:cNvSpPr txBox="1"/>
          <p:nvPr>
            <p:ph idx="1" type="body"/>
          </p:nvPr>
        </p:nvSpPr>
        <p:spPr>
          <a:xfrm>
            <a:off x="1255713" y="6072188"/>
            <a:ext cx="6884987" cy="5751512"/>
          </a:xfrm>
          <a:prstGeom prst="rect">
            <a:avLst/>
          </a:prstGeom>
          <a:noFill/>
          <a:ln>
            <a:noFill/>
          </a:ln>
        </p:spPr>
        <p:txBody>
          <a:bodyPr anchorCtr="0" anchor="t" bIns="13600" lIns="27225" spcFirstLastPara="1" rIns="27225" wrap="square" tIns="13600">
            <a:noAutofit/>
          </a:bodyPr>
          <a:lstStyle/>
          <a:p>
            <a:pPr indent="0" lvl="0" marL="0" rtl="0" algn="l">
              <a:lnSpc>
                <a:spcPct val="100000"/>
              </a:lnSpc>
              <a:spcBef>
                <a:spcPts val="0"/>
              </a:spcBef>
              <a:spcAft>
                <a:spcPts val="0"/>
              </a:spcAft>
              <a:buSzPts val="1400"/>
              <a:buNone/>
            </a:pPr>
            <a:r>
              <a:t/>
            </a:r>
            <a:endParaRPr/>
          </a:p>
        </p:txBody>
      </p:sp>
      <p:sp>
        <p:nvSpPr>
          <p:cNvPr id="116" name="Google Shape;116;p1:notes"/>
          <p:cNvSpPr txBox="1"/>
          <p:nvPr>
            <p:ph idx="12" type="sldNum"/>
          </p:nvPr>
        </p:nvSpPr>
        <p:spPr>
          <a:xfrm>
            <a:off x="5314950" y="12122150"/>
            <a:ext cx="4081463" cy="641350"/>
          </a:xfrm>
          <a:prstGeom prst="rect">
            <a:avLst/>
          </a:prstGeom>
          <a:noFill/>
          <a:ln>
            <a:noFill/>
          </a:ln>
        </p:spPr>
        <p:txBody>
          <a:bodyPr anchorCtr="0" anchor="b" bIns="13600" lIns="27225" spcFirstLastPara="1" rIns="27225" wrap="square" tIns="136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4"/>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4"/>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94" name="Shape 94"/>
        <p:cNvGrpSpPr/>
        <p:nvPr/>
      </p:nvGrpSpPr>
      <p:grpSpPr>
        <a:xfrm>
          <a:off x="0" y="0"/>
          <a:ext cx="0" cy="0"/>
          <a:chOff x="0" y="0"/>
          <a:chExt cx="0" cy="0"/>
        </a:xfrm>
      </p:grpSpPr>
      <p:sp>
        <p:nvSpPr>
          <p:cNvPr id="95" name="Google Shape;95;p13"/>
          <p:cNvSpPr txBox="1"/>
          <p:nvPr>
            <p:ph type="title"/>
          </p:nvPr>
        </p:nvSpPr>
        <p:spPr>
          <a:xfrm>
            <a:off x="7886434" y="23043530"/>
            <a:ext cx="24140160" cy="2719053"/>
          </a:xfrm>
          <a:prstGeom prst="rect">
            <a:avLst/>
          </a:prstGeom>
          <a:noFill/>
          <a:ln>
            <a:noFill/>
          </a:ln>
        </p:spPr>
        <p:txBody>
          <a:bodyPr anchorCtr="0" anchor="b" bIns="222975" lIns="445950" spcFirstLastPara="1" rIns="445950" wrap="square" tIns="222975">
            <a:noAutofit/>
          </a:bodyPr>
          <a:lstStyle>
            <a:lvl1pPr lvl="0" algn="l">
              <a:lnSpc>
                <a:spcPct val="100000"/>
              </a:lnSpc>
              <a:spcBef>
                <a:spcPts val="0"/>
              </a:spcBef>
              <a:spcAft>
                <a:spcPts val="0"/>
              </a:spcAft>
              <a:buSzPts val="1400"/>
              <a:buNone/>
              <a:defRPr b="1" sz="1833"/>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96" name="Google Shape;96;p13"/>
          <p:cNvSpPr/>
          <p:nvPr>
            <p:ph idx="2" type="pic"/>
          </p:nvPr>
        </p:nvSpPr>
        <p:spPr>
          <a:xfrm>
            <a:off x="7886434" y="2941218"/>
            <a:ext cx="24140160" cy="19751361"/>
          </a:xfrm>
          <a:prstGeom prst="rect">
            <a:avLst/>
          </a:prstGeom>
          <a:noFill/>
          <a:ln>
            <a:noFill/>
          </a:ln>
        </p:spPr>
      </p:sp>
      <p:sp>
        <p:nvSpPr>
          <p:cNvPr id="97" name="Google Shape;97;p13"/>
          <p:cNvSpPr txBox="1"/>
          <p:nvPr>
            <p:ph idx="1" type="body"/>
          </p:nvPr>
        </p:nvSpPr>
        <p:spPr>
          <a:xfrm>
            <a:off x="7886434" y="25762582"/>
            <a:ext cx="24140160" cy="3863663"/>
          </a:xfrm>
          <a:prstGeom prst="rect">
            <a:avLst/>
          </a:prstGeom>
          <a:noFill/>
          <a:ln>
            <a:noFill/>
          </a:ln>
        </p:spPr>
        <p:txBody>
          <a:bodyPr anchorCtr="0" anchor="t" bIns="222975" lIns="445950" spcFirstLastPara="1" rIns="445950" wrap="square" tIns="222975">
            <a:noAutofit/>
          </a:bodyPr>
          <a:lstStyle>
            <a:lvl1pPr indent="-228600" lvl="0" marL="457200" algn="l">
              <a:lnSpc>
                <a:spcPct val="100000"/>
              </a:lnSpc>
              <a:spcBef>
                <a:spcPts val="257"/>
              </a:spcBef>
              <a:spcAft>
                <a:spcPts val="0"/>
              </a:spcAft>
              <a:buClr>
                <a:schemeClr val="dk1"/>
              </a:buClr>
              <a:buSzPts val="1283"/>
              <a:buFont typeface="Times New Roman"/>
              <a:buNone/>
              <a:defRPr sz="1283"/>
            </a:lvl1pPr>
            <a:lvl2pPr indent="-228600" lvl="1" marL="914400" algn="l">
              <a:lnSpc>
                <a:spcPct val="100000"/>
              </a:lnSpc>
              <a:spcBef>
                <a:spcPts val="220"/>
              </a:spcBef>
              <a:spcAft>
                <a:spcPts val="0"/>
              </a:spcAft>
              <a:buClr>
                <a:schemeClr val="dk1"/>
              </a:buClr>
              <a:buSzPts val="1100"/>
              <a:buFont typeface="Times New Roman"/>
              <a:buNone/>
              <a:defRPr sz="1100"/>
            </a:lvl2pPr>
            <a:lvl3pPr indent="-228600" lvl="2" marL="1371600" algn="l">
              <a:lnSpc>
                <a:spcPct val="100000"/>
              </a:lnSpc>
              <a:spcBef>
                <a:spcPts val="165"/>
              </a:spcBef>
              <a:spcAft>
                <a:spcPts val="0"/>
              </a:spcAft>
              <a:buClr>
                <a:schemeClr val="dk1"/>
              </a:buClr>
              <a:buSzPts val="825"/>
              <a:buFont typeface="Times New Roman"/>
              <a:buNone/>
              <a:defRPr sz="825"/>
            </a:lvl3pPr>
            <a:lvl4pPr indent="-228600" lvl="3" marL="1828800" algn="l">
              <a:lnSpc>
                <a:spcPct val="100000"/>
              </a:lnSpc>
              <a:spcBef>
                <a:spcPts val="147"/>
              </a:spcBef>
              <a:spcAft>
                <a:spcPts val="0"/>
              </a:spcAft>
              <a:buClr>
                <a:schemeClr val="dk1"/>
              </a:buClr>
              <a:buSzPts val="733"/>
              <a:buFont typeface="Times New Roman"/>
              <a:buNone/>
              <a:defRPr sz="733"/>
            </a:lvl4pPr>
            <a:lvl5pPr indent="-228600" lvl="4" marL="2286000" algn="l">
              <a:lnSpc>
                <a:spcPct val="100000"/>
              </a:lnSpc>
              <a:spcBef>
                <a:spcPts val="147"/>
              </a:spcBef>
              <a:spcAft>
                <a:spcPts val="0"/>
              </a:spcAft>
              <a:buClr>
                <a:schemeClr val="dk1"/>
              </a:buClr>
              <a:buSzPts val="733"/>
              <a:buFont typeface="Times New Roman"/>
              <a:buNone/>
              <a:defRPr sz="733"/>
            </a:lvl5pPr>
            <a:lvl6pPr indent="-228600" lvl="5" marL="2743200" algn="l">
              <a:lnSpc>
                <a:spcPct val="100000"/>
              </a:lnSpc>
              <a:spcBef>
                <a:spcPts val="147"/>
              </a:spcBef>
              <a:spcAft>
                <a:spcPts val="0"/>
              </a:spcAft>
              <a:buClr>
                <a:schemeClr val="dk1"/>
              </a:buClr>
              <a:buSzPts val="733"/>
              <a:buFont typeface="Times New Roman"/>
              <a:buNone/>
              <a:defRPr sz="733"/>
            </a:lvl6pPr>
            <a:lvl7pPr indent="-228600" lvl="6" marL="3200400" algn="l">
              <a:lnSpc>
                <a:spcPct val="100000"/>
              </a:lnSpc>
              <a:spcBef>
                <a:spcPts val="147"/>
              </a:spcBef>
              <a:spcAft>
                <a:spcPts val="0"/>
              </a:spcAft>
              <a:buClr>
                <a:schemeClr val="dk1"/>
              </a:buClr>
              <a:buSzPts val="733"/>
              <a:buFont typeface="Times New Roman"/>
              <a:buNone/>
              <a:defRPr sz="733"/>
            </a:lvl7pPr>
            <a:lvl8pPr indent="-228600" lvl="7" marL="3657600" algn="l">
              <a:lnSpc>
                <a:spcPct val="100000"/>
              </a:lnSpc>
              <a:spcBef>
                <a:spcPts val="147"/>
              </a:spcBef>
              <a:spcAft>
                <a:spcPts val="0"/>
              </a:spcAft>
              <a:buClr>
                <a:schemeClr val="dk1"/>
              </a:buClr>
              <a:buSzPts val="733"/>
              <a:buFont typeface="Times New Roman"/>
              <a:buNone/>
              <a:defRPr sz="733"/>
            </a:lvl8pPr>
            <a:lvl9pPr indent="-228600" lvl="8" marL="4114800" algn="l">
              <a:lnSpc>
                <a:spcPct val="100000"/>
              </a:lnSpc>
              <a:spcBef>
                <a:spcPts val="147"/>
              </a:spcBef>
              <a:spcAft>
                <a:spcPts val="0"/>
              </a:spcAft>
              <a:buClr>
                <a:schemeClr val="dk1"/>
              </a:buClr>
              <a:buSzPts val="733"/>
              <a:buFont typeface="Times New Roman"/>
              <a:buNone/>
              <a:defRPr sz="733"/>
            </a:lvl9pPr>
          </a:lstStyle>
          <a:p/>
        </p:txBody>
      </p:sp>
      <p:sp>
        <p:nvSpPr>
          <p:cNvPr id="98" name="Google Shape;98;p13"/>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13"/>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13"/>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01" name="Shape 101"/>
        <p:cNvGrpSpPr/>
        <p:nvPr/>
      </p:nvGrpSpPr>
      <p:grpSpPr>
        <a:xfrm>
          <a:off x="0" y="0"/>
          <a:ext cx="0" cy="0"/>
          <a:chOff x="0" y="0"/>
          <a:chExt cx="0" cy="0"/>
        </a:xfrm>
      </p:grpSpPr>
      <p:sp>
        <p:nvSpPr>
          <p:cNvPr id="102" name="Google Shape;102;p14"/>
          <p:cNvSpPr txBox="1"/>
          <p:nvPr>
            <p:ph type="title"/>
          </p:nvPr>
        </p:nvSpPr>
        <p:spPr>
          <a:xfrm>
            <a:off x="3016052" y="2926724"/>
            <a:ext cx="34201503" cy="5486400"/>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3" name="Google Shape;103;p14"/>
          <p:cNvSpPr txBox="1"/>
          <p:nvPr>
            <p:ph idx="1" type="body"/>
          </p:nvPr>
        </p:nvSpPr>
        <p:spPr>
          <a:xfrm rot="5400000">
            <a:off x="10242733" y="2285977"/>
            <a:ext cx="19748142" cy="34201503"/>
          </a:xfrm>
          <a:prstGeom prst="rect">
            <a:avLst/>
          </a:prstGeom>
          <a:noFill/>
          <a:ln>
            <a:noFill/>
          </a:ln>
        </p:spPr>
        <p:txBody>
          <a:bodyPr anchorCtr="0" anchor="t" bIns="222975" lIns="445950" spcFirstLastPara="1" rIns="445950" wrap="square" tIns="222975">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4" name="Google Shape;104;p14"/>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4"/>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14"/>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7" name="Shape 107"/>
        <p:cNvGrpSpPr/>
        <p:nvPr/>
      </p:nvGrpSpPr>
      <p:grpSpPr>
        <a:xfrm>
          <a:off x="0" y="0"/>
          <a:ext cx="0" cy="0"/>
          <a:chOff x="0" y="0"/>
          <a:chExt cx="0" cy="0"/>
        </a:xfrm>
      </p:grpSpPr>
      <p:sp>
        <p:nvSpPr>
          <p:cNvPr id="108" name="Google Shape;108;p15"/>
          <p:cNvSpPr txBox="1"/>
          <p:nvPr>
            <p:ph type="title"/>
          </p:nvPr>
        </p:nvSpPr>
        <p:spPr>
          <a:xfrm rot="5400000">
            <a:off x="19775691" y="11818948"/>
            <a:ext cx="26334077" cy="8549640"/>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9" name="Google Shape;109;p15"/>
          <p:cNvSpPr txBox="1"/>
          <p:nvPr>
            <p:ph idx="1" type="body"/>
          </p:nvPr>
        </p:nvSpPr>
        <p:spPr>
          <a:xfrm rot="5400000">
            <a:off x="2604359" y="3338423"/>
            <a:ext cx="26334077" cy="25510690"/>
          </a:xfrm>
          <a:prstGeom prst="rect">
            <a:avLst/>
          </a:prstGeom>
          <a:noFill/>
          <a:ln>
            <a:noFill/>
          </a:ln>
        </p:spPr>
        <p:txBody>
          <a:bodyPr anchorCtr="0" anchor="t" bIns="222975" lIns="445950" spcFirstLastPara="1" rIns="445950" wrap="square" tIns="222975">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0" name="Google Shape;110;p15"/>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15"/>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15"/>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ster">
  <p:cSld name="Poster">
    <p:spTree>
      <p:nvGrpSpPr>
        <p:cNvPr id="25" name="Shape 25"/>
        <p:cNvGrpSpPr/>
        <p:nvPr/>
      </p:nvGrpSpPr>
      <p:grpSpPr>
        <a:xfrm>
          <a:off x="0" y="0"/>
          <a:ext cx="0" cy="0"/>
          <a:chOff x="0" y="0"/>
          <a:chExt cx="0" cy="0"/>
        </a:xfrm>
      </p:grpSpPr>
      <p:sp>
        <p:nvSpPr>
          <p:cNvPr id="26" name="Google Shape;26;p5"/>
          <p:cNvSpPr txBox="1"/>
          <p:nvPr>
            <p:ph type="title"/>
          </p:nvPr>
        </p:nvSpPr>
        <p:spPr>
          <a:xfrm>
            <a:off x="5867400" y="990600"/>
            <a:ext cx="28498800" cy="2514540"/>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7" name="Google Shape;27;p5"/>
          <p:cNvSpPr txBox="1"/>
          <p:nvPr>
            <p:ph idx="1" type="body"/>
          </p:nvPr>
        </p:nvSpPr>
        <p:spPr>
          <a:xfrm>
            <a:off x="5867400" y="3588608"/>
            <a:ext cx="28498800" cy="830997"/>
          </a:xfrm>
          <a:prstGeom prst="rect">
            <a:avLst/>
          </a:prstGeom>
          <a:noFill/>
          <a:ln>
            <a:noFill/>
          </a:ln>
        </p:spPr>
        <p:txBody>
          <a:bodyPr anchorCtr="0" anchor="t" bIns="222975" lIns="445950" spcFirstLastPara="1" rIns="445950" wrap="square" tIns="222975">
            <a:noAutofit/>
          </a:bodyPr>
          <a:lstStyle>
            <a:lvl1pPr indent="-228600" lvl="0" marL="457200" algn="l">
              <a:lnSpc>
                <a:spcPct val="100000"/>
              </a:lnSpc>
              <a:spcBef>
                <a:spcPts val="0"/>
              </a:spcBef>
              <a:spcAft>
                <a:spcPts val="0"/>
              </a:spcAft>
              <a:buClr>
                <a:schemeClr val="lt1"/>
              </a:buClr>
              <a:buSzPts val="2017"/>
              <a:buFont typeface="Times New Roman"/>
              <a:buNone/>
              <a:defRPr sz="2017">
                <a:solidFill>
                  <a:schemeClr val="lt1"/>
                </a:solidFill>
              </a:defRPr>
            </a:lvl1pPr>
            <a:lvl2pPr indent="-228600" lvl="1" marL="914400" algn="l">
              <a:lnSpc>
                <a:spcPct val="100000"/>
              </a:lnSpc>
              <a:spcBef>
                <a:spcPts val="0"/>
              </a:spcBef>
              <a:spcAft>
                <a:spcPts val="0"/>
              </a:spcAft>
              <a:buClr>
                <a:schemeClr val="lt1"/>
              </a:buClr>
              <a:buSzPts val="2017"/>
              <a:buFont typeface="Times New Roman"/>
              <a:buNone/>
              <a:defRPr sz="2017">
                <a:solidFill>
                  <a:schemeClr val="lt1"/>
                </a:solidFill>
              </a:defRPr>
            </a:lvl2pPr>
            <a:lvl3pPr indent="-228600" lvl="2" marL="1371600" algn="l">
              <a:lnSpc>
                <a:spcPct val="100000"/>
              </a:lnSpc>
              <a:spcBef>
                <a:spcPts val="0"/>
              </a:spcBef>
              <a:spcAft>
                <a:spcPts val="0"/>
              </a:spcAft>
              <a:buClr>
                <a:schemeClr val="lt1"/>
              </a:buClr>
              <a:buSzPts val="2017"/>
              <a:buFont typeface="Times New Roman"/>
              <a:buNone/>
              <a:defRPr sz="2017">
                <a:solidFill>
                  <a:schemeClr val="lt1"/>
                </a:solidFill>
              </a:defRPr>
            </a:lvl3pPr>
            <a:lvl4pPr indent="-228600" lvl="3" marL="1828800" algn="l">
              <a:lnSpc>
                <a:spcPct val="100000"/>
              </a:lnSpc>
              <a:spcBef>
                <a:spcPts val="0"/>
              </a:spcBef>
              <a:spcAft>
                <a:spcPts val="0"/>
              </a:spcAft>
              <a:buClr>
                <a:schemeClr val="lt1"/>
              </a:buClr>
              <a:buSzPts val="2017"/>
              <a:buFont typeface="Times New Roman"/>
              <a:buNone/>
              <a:defRPr sz="2017">
                <a:solidFill>
                  <a:schemeClr val="lt1"/>
                </a:solidFill>
              </a:defRPr>
            </a:lvl4pPr>
            <a:lvl5pPr indent="-228600" lvl="4" marL="2286000" algn="l">
              <a:lnSpc>
                <a:spcPct val="100000"/>
              </a:lnSpc>
              <a:spcBef>
                <a:spcPts val="0"/>
              </a:spcBef>
              <a:spcAft>
                <a:spcPts val="0"/>
              </a:spcAft>
              <a:buClr>
                <a:schemeClr val="lt1"/>
              </a:buClr>
              <a:buSzPts val="2017"/>
              <a:buFont typeface="Times New Roman"/>
              <a:buNone/>
              <a:defRPr sz="2017">
                <a:solidFill>
                  <a:schemeClr val="lt1"/>
                </a:solidFill>
              </a:defRPr>
            </a:lvl5pPr>
            <a:lvl6pPr indent="-228600" lvl="5" marL="2743200" algn="l">
              <a:lnSpc>
                <a:spcPct val="100000"/>
              </a:lnSpc>
              <a:spcBef>
                <a:spcPts val="0"/>
              </a:spcBef>
              <a:spcAft>
                <a:spcPts val="0"/>
              </a:spcAft>
              <a:buClr>
                <a:schemeClr val="lt1"/>
              </a:buClr>
              <a:buSzPts val="2017"/>
              <a:buFont typeface="Times New Roman"/>
              <a:buNone/>
              <a:defRPr sz="2017">
                <a:solidFill>
                  <a:schemeClr val="lt1"/>
                </a:solidFill>
              </a:defRPr>
            </a:lvl6pPr>
            <a:lvl7pPr indent="-228600" lvl="6" marL="3200400" algn="l">
              <a:lnSpc>
                <a:spcPct val="100000"/>
              </a:lnSpc>
              <a:spcBef>
                <a:spcPts val="0"/>
              </a:spcBef>
              <a:spcAft>
                <a:spcPts val="0"/>
              </a:spcAft>
              <a:buClr>
                <a:schemeClr val="lt1"/>
              </a:buClr>
              <a:buSzPts val="2017"/>
              <a:buFont typeface="Times New Roman"/>
              <a:buNone/>
              <a:defRPr sz="2017">
                <a:solidFill>
                  <a:schemeClr val="lt1"/>
                </a:solidFill>
              </a:defRPr>
            </a:lvl7pPr>
            <a:lvl8pPr indent="-228600" lvl="7" marL="3657600" algn="l">
              <a:lnSpc>
                <a:spcPct val="100000"/>
              </a:lnSpc>
              <a:spcBef>
                <a:spcPts val="0"/>
              </a:spcBef>
              <a:spcAft>
                <a:spcPts val="0"/>
              </a:spcAft>
              <a:buClr>
                <a:schemeClr val="lt1"/>
              </a:buClr>
              <a:buSzPts val="2017"/>
              <a:buFont typeface="Times New Roman"/>
              <a:buNone/>
              <a:defRPr sz="2017">
                <a:solidFill>
                  <a:schemeClr val="lt1"/>
                </a:solidFill>
              </a:defRPr>
            </a:lvl8pPr>
            <a:lvl9pPr indent="-228600" lvl="8" marL="4114800" algn="l">
              <a:lnSpc>
                <a:spcPct val="100000"/>
              </a:lnSpc>
              <a:spcBef>
                <a:spcPts val="0"/>
              </a:spcBef>
              <a:spcAft>
                <a:spcPts val="0"/>
              </a:spcAft>
              <a:buClr>
                <a:schemeClr val="lt1"/>
              </a:buClr>
              <a:buSzPts val="2017"/>
              <a:buFont typeface="Times New Roman"/>
              <a:buNone/>
              <a:defRPr sz="2017">
                <a:solidFill>
                  <a:schemeClr val="lt1"/>
                </a:solidFill>
              </a:defRPr>
            </a:lvl9pPr>
          </a:lstStyle>
          <a:p/>
        </p:txBody>
      </p:sp>
      <p:sp>
        <p:nvSpPr>
          <p:cNvPr id="28" name="Google Shape;28;p5"/>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5"/>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
        <p:nvSpPr>
          <p:cNvPr id="31" name="Google Shape;31;p5"/>
          <p:cNvSpPr/>
          <p:nvPr>
            <p:ph idx="2" type="body"/>
          </p:nvPr>
        </p:nvSpPr>
        <p:spPr>
          <a:xfrm>
            <a:off x="1047750" y="5852160"/>
            <a:ext cx="11734800" cy="1219200"/>
          </a:xfrm>
          <a:prstGeom prst="round1Rect">
            <a:avLst>
              <a:gd fmla="val 16667" name="adj"/>
            </a:avLst>
          </a:prstGeom>
          <a:solidFill>
            <a:schemeClr val="accent2"/>
          </a:solidFill>
          <a:ln>
            <a:noFill/>
          </a:ln>
        </p:spPr>
        <p:txBody>
          <a:bodyPr anchorCtr="0" anchor="ctr" bIns="222975" lIns="333900" spcFirstLastPara="1" rIns="445950" wrap="square" tIns="222975">
            <a:noAutofit/>
          </a:bodyPr>
          <a:lstStyle>
            <a:lvl1pPr indent="-228600" lvl="0" marL="457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2pPr>
            <a:lvl3pPr indent="-228600" lvl="2" marL="1371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3pPr>
            <a:lvl4pPr indent="-228600" lvl="3" marL="1828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4pPr>
            <a:lvl5pPr indent="-228600" lvl="4" marL="22860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5pPr>
            <a:lvl6pPr indent="-228600" lvl="5" marL="2743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6pPr>
            <a:lvl7pPr indent="-228600" lvl="6" marL="3200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7pPr>
            <a:lvl8pPr indent="-228600" lvl="7" marL="3657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8pPr>
            <a:lvl9pPr indent="-228600" lvl="8" marL="4114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9pPr>
          </a:lstStyle>
          <a:p/>
        </p:txBody>
      </p:sp>
      <p:sp>
        <p:nvSpPr>
          <p:cNvPr id="32" name="Google Shape;32;p5"/>
          <p:cNvSpPr txBox="1"/>
          <p:nvPr>
            <p:ph idx="3" type="body"/>
          </p:nvPr>
        </p:nvSpPr>
        <p:spPr>
          <a:xfrm>
            <a:off x="1047750" y="7071360"/>
            <a:ext cx="11734800" cy="68580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33" name="Google Shape;33;p5"/>
          <p:cNvSpPr/>
          <p:nvPr>
            <p:ph idx="4" type="body"/>
          </p:nvPr>
        </p:nvSpPr>
        <p:spPr>
          <a:xfrm>
            <a:off x="1047750" y="15032736"/>
            <a:ext cx="11734800" cy="1219200"/>
          </a:xfrm>
          <a:prstGeom prst="round1Rect">
            <a:avLst>
              <a:gd fmla="val 16667" name="adj"/>
            </a:avLst>
          </a:prstGeom>
          <a:solidFill>
            <a:schemeClr val="accent3"/>
          </a:solidFill>
          <a:ln>
            <a:noFill/>
          </a:ln>
        </p:spPr>
        <p:txBody>
          <a:bodyPr anchorCtr="0" anchor="ctr" bIns="222975" lIns="333900" spcFirstLastPara="1" rIns="445950" wrap="square" tIns="222975">
            <a:noAutofit/>
          </a:bodyPr>
          <a:lstStyle>
            <a:lvl1pPr indent="-228600" lvl="0" marL="457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2pPr>
            <a:lvl3pPr indent="-228600" lvl="2" marL="1371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3pPr>
            <a:lvl4pPr indent="-228600" lvl="3" marL="1828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4pPr>
            <a:lvl5pPr indent="-228600" lvl="4" marL="22860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5pPr>
            <a:lvl6pPr indent="-228600" lvl="5" marL="2743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6pPr>
            <a:lvl7pPr indent="-228600" lvl="6" marL="3200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7pPr>
            <a:lvl8pPr indent="-228600" lvl="7" marL="3657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8pPr>
            <a:lvl9pPr indent="-228600" lvl="8" marL="4114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9pPr>
          </a:lstStyle>
          <a:p/>
        </p:txBody>
      </p:sp>
      <p:sp>
        <p:nvSpPr>
          <p:cNvPr id="34" name="Google Shape;34;p5"/>
          <p:cNvSpPr txBox="1"/>
          <p:nvPr>
            <p:ph idx="5" type="body"/>
          </p:nvPr>
        </p:nvSpPr>
        <p:spPr>
          <a:xfrm>
            <a:off x="1047750" y="16251940"/>
            <a:ext cx="11734800" cy="9088166"/>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35" name="Google Shape;35;p5"/>
          <p:cNvSpPr/>
          <p:nvPr>
            <p:ph idx="6" type="body"/>
          </p:nvPr>
        </p:nvSpPr>
        <p:spPr>
          <a:xfrm>
            <a:off x="1047750" y="25831800"/>
            <a:ext cx="11734800" cy="1219200"/>
          </a:xfrm>
          <a:prstGeom prst="round1Rect">
            <a:avLst>
              <a:gd fmla="val 16667" name="adj"/>
            </a:avLst>
          </a:prstGeom>
          <a:solidFill>
            <a:schemeClr val="accent4"/>
          </a:solidFill>
          <a:ln>
            <a:noFill/>
          </a:ln>
        </p:spPr>
        <p:txBody>
          <a:bodyPr anchorCtr="0" anchor="ctr" bIns="222975" lIns="333900" spcFirstLastPara="1" rIns="445950" wrap="square" tIns="222975">
            <a:noAutofit/>
          </a:bodyPr>
          <a:lstStyle>
            <a:lvl1pPr indent="-228600" lvl="0" marL="457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2pPr>
            <a:lvl3pPr indent="-228600" lvl="2" marL="1371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3pPr>
            <a:lvl4pPr indent="-228600" lvl="3" marL="1828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4pPr>
            <a:lvl5pPr indent="-228600" lvl="4" marL="22860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5pPr>
            <a:lvl6pPr indent="-228600" lvl="5" marL="2743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6pPr>
            <a:lvl7pPr indent="-228600" lvl="6" marL="3200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7pPr>
            <a:lvl8pPr indent="-228600" lvl="7" marL="3657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8pPr>
            <a:lvl9pPr indent="-228600" lvl="8" marL="4114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9pPr>
          </a:lstStyle>
          <a:p/>
        </p:txBody>
      </p:sp>
      <p:sp>
        <p:nvSpPr>
          <p:cNvPr id="36" name="Google Shape;36;p5"/>
          <p:cNvSpPr txBox="1"/>
          <p:nvPr>
            <p:ph idx="7" type="body"/>
          </p:nvPr>
        </p:nvSpPr>
        <p:spPr>
          <a:xfrm>
            <a:off x="1047750" y="27057096"/>
            <a:ext cx="11734800" cy="45720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37" name="Google Shape;37;p5"/>
          <p:cNvSpPr/>
          <p:nvPr>
            <p:ph idx="8" type="body"/>
          </p:nvPr>
        </p:nvSpPr>
        <p:spPr>
          <a:xfrm>
            <a:off x="14249400" y="5852160"/>
            <a:ext cx="11734800" cy="1219200"/>
          </a:xfrm>
          <a:prstGeom prst="round1Rect">
            <a:avLst>
              <a:gd fmla="val 16667" name="adj"/>
            </a:avLst>
          </a:prstGeom>
          <a:solidFill>
            <a:schemeClr val="accent5"/>
          </a:solidFill>
          <a:ln>
            <a:noFill/>
          </a:ln>
        </p:spPr>
        <p:txBody>
          <a:bodyPr anchorCtr="0" anchor="ctr" bIns="222975" lIns="333900" spcFirstLastPara="1" rIns="445950" wrap="square" tIns="222975">
            <a:noAutofit/>
          </a:bodyPr>
          <a:lstStyle>
            <a:lvl1pPr indent="-228600" lvl="0" marL="457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2pPr>
            <a:lvl3pPr indent="-228600" lvl="2" marL="1371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3pPr>
            <a:lvl4pPr indent="-228600" lvl="3" marL="1828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4pPr>
            <a:lvl5pPr indent="-228600" lvl="4" marL="22860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5pPr>
            <a:lvl6pPr indent="-228600" lvl="5" marL="2743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6pPr>
            <a:lvl7pPr indent="-228600" lvl="6" marL="3200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7pPr>
            <a:lvl8pPr indent="-228600" lvl="7" marL="3657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8pPr>
            <a:lvl9pPr indent="-228600" lvl="8" marL="4114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9pPr>
          </a:lstStyle>
          <a:p/>
        </p:txBody>
      </p:sp>
      <p:sp>
        <p:nvSpPr>
          <p:cNvPr id="38" name="Google Shape;38;p5"/>
          <p:cNvSpPr txBox="1"/>
          <p:nvPr>
            <p:ph idx="9" type="body"/>
          </p:nvPr>
        </p:nvSpPr>
        <p:spPr>
          <a:xfrm>
            <a:off x="14249400" y="7071360"/>
            <a:ext cx="11734800" cy="45720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39" name="Google Shape;39;p5"/>
          <p:cNvSpPr txBox="1"/>
          <p:nvPr>
            <p:ph idx="13" type="body"/>
          </p:nvPr>
        </p:nvSpPr>
        <p:spPr>
          <a:xfrm>
            <a:off x="14249400" y="11948160"/>
            <a:ext cx="11734800" cy="61722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40" name="Google Shape;40;p5"/>
          <p:cNvSpPr txBox="1"/>
          <p:nvPr>
            <p:ph idx="14" type="body"/>
          </p:nvPr>
        </p:nvSpPr>
        <p:spPr>
          <a:xfrm>
            <a:off x="14249400" y="23469602"/>
            <a:ext cx="11734800" cy="1752600"/>
          </a:xfrm>
          <a:prstGeom prst="rect">
            <a:avLst/>
          </a:prstGeom>
          <a:noFill/>
          <a:ln>
            <a:noFill/>
          </a:ln>
        </p:spPr>
        <p:txBody>
          <a:bodyPr anchorCtr="0" anchor="t" bIns="222975" lIns="44595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41" name="Google Shape;41;p5"/>
          <p:cNvSpPr/>
          <p:nvPr>
            <p:ph idx="15" type="body"/>
          </p:nvPr>
        </p:nvSpPr>
        <p:spPr>
          <a:xfrm>
            <a:off x="14249400" y="25831800"/>
            <a:ext cx="11734800" cy="1219200"/>
          </a:xfrm>
          <a:prstGeom prst="round1Rect">
            <a:avLst>
              <a:gd fmla="val 16667" name="adj"/>
            </a:avLst>
          </a:prstGeom>
          <a:solidFill>
            <a:schemeClr val="accent6"/>
          </a:solidFill>
          <a:ln>
            <a:noFill/>
          </a:ln>
        </p:spPr>
        <p:txBody>
          <a:bodyPr anchorCtr="0" anchor="ctr" bIns="222975" lIns="333900" spcFirstLastPara="1" rIns="445950" wrap="square" tIns="222975">
            <a:noAutofit/>
          </a:bodyPr>
          <a:lstStyle>
            <a:lvl1pPr indent="-228600" lvl="0" marL="457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2pPr>
            <a:lvl3pPr indent="-228600" lvl="2" marL="1371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3pPr>
            <a:lvl4pPr indent="-228600" lvl="3" marL="1828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4pPr>
            <a:lvl5pPr indent="-228600" lvl="4" marL="22860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5pPr>
            <a:lvl6pPr indent="-228600" lvl="5" marL="2743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6pPr>
            <a:lvl7pPr indent="-228600" lvl="6" marL="3200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7pPr>
            <a:lvl8pPr indent="-228600" lvl="7" marL="3657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8pPr>
            <a:lvl9pPr indent="-228600" lvl="8" marL="4114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9pPr>
          </a:lstStyle>
          <a:p/>
        </p:txBody>
      </p:sp>
      <p:sp>
        <p:nvSpPr>
          <p:cNvPr id="42" name="Google Shape;42;p5"/>
          <p:cNvSpPr txBox="1"/>
          <p:nvPr>
            <p:ph idx="16" type="body"/>
          </p:nvPr>
        </p:nvSpPr>
        <p:spPr>
          <a:xfrm>
            <a:off x="14249400" y="27057096"/>
            <a:ext cx="11734800" cy="45720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43" name="Google Shape;43;p5"/>
          <p:cNvSpPr/>
          <p:nvPr>
            <p:ph idx="17" type="body"/>
          </p:nvPr>
        </p:nvSpPr>
        <p:spPr>
          <a:xfrm>
            <a:off x="27409140" y="5852160"/>
            <a:ext cx="11734800" cy="1219200"/>
          </a:xfrm>
          <a:prstGeom prst="round1Rect">
            <a:avLst>
              <a:gd fmla="val 16667" name="adj"/>
            </a:avLst>
          </a:prstGeom>
          <a:solidFill>
            <a:schemeClr val="accent6"/>
          </a:solidFill>
          <a:ln>
            <a:noFill/>
          </a:ln>
        </p:spPr>
        <p:txBody>
          <a:bodyPr anchorCtr="0" anchor="ctr" bIns="222975" lIns="333900" spcFirstLastPara="1" rIns="445950" wrap="square" tIns="222975">
            <a:noAutofit/>
          </a:bodyPr>
          <a:lstStyle>
            <a:lvl1pPr indent="-228600" lvl="0" marL="457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2pPr>
            <a:lvl3pPr indent="-228600" lvl="2" marL="1371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3pPr>
            <a:lvl4pPr indent="-228600" lvl="3" marL="1828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4pPr>
            <a:lvl5pPr indent="-228600" lvl="4" marL="22860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5pPr>
            <a:lvl6pPr indent="-228600" lvl="5" marL="2743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6pPr>
            <a:lvl7pPr indent="-228600" lvl="6" marL="3200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7pPr>
            <a:lvl8pPr indent="-228600" lvl="7" marL="3657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8pPr>
            <a:lvl9pPr indent="-228600" lvl="8" marL="4114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9pPr>
          </a:lstStyle>
          <a:p/>
        </p:txBody>
      </p:sp>
      <p:sp>
        <p:nvSpPr>
          <p:cNvPr id="44" name="Google Shape;44;p5"/>
          <p:cNvSpPr txBox="1"/>
          <p:nvPr>
            <p:ph idx="18" type="body"/>
          </p:nvPr>
        </p:nvSpPr>
        <p:spPr>
          <a:xfrm>
            <a:off x="27409140" y="7071360"/>
            <a:ext cx="11734800" cy="73152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45" name="Google Shape;45;p5"/>
          <p:cNvSpPr txBox="1"/>
          <p:nvPr>
            <p:ph idx="19" type="body"/>
          </p:nvPr>
        </p:nvSpPr>
        <p:spPr>
          <a:xfrm>
            <a:off x="27409140" y="15837408"/>
            <a:ext cx="11734800" cy="73152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
        <p:nvSpPr>
          <p:cNvPr id="46" name="Google Shape;46;p5"/>
          <p:cNvSpPr/>
          <p:nvPr>
            <p:ph idx="20" type="body"/>
          </p:nvPr>
        </p:nvSpPr>
        <p:spPr>
          <a:xfrm>
            <a:off x="27409140" y="25831800"/>
            <a:ext cx="11734800" cy="1219200"/>
          </a:xfrm>
          <a:prstGeom prst="round1Rect">
            <a:avLst>
              <a:gd fmla="val 16667" name="adj"/>
            </a:avLst>
          </a:prstGeom>
          <a:solidFill>
            <a:schemeClr val="accent1"/>
          </a:solidFill>
          <a:ln>
            <a:noFill/>
          </a:ln>
        </p:spPr>
        <p:txBody>
          <a:bodyPr anchorCtr="0" anchor="ctr" bIns="222975" lIns="333900" spcFirstLastPara="1" rIns="445950" wrap="square" tIns="222975">
            <a:noAutofit/>
          </a:bodyPr>
          <a:lstStyle>
            <a:lvl1pPr indent="-228600" lvl="0" marL="457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2pPr>
            <a:lvl3pPr indent="-228600" lvl="2" marL="1371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3pPr>
            <a:lvl4pPr indent="-228600" lvl="3" marL="1828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4pPr>
            <a:lvl5pPr indent="-228600" lvl="4" marL="22860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5pPr>
            <a:lvl6pPr indent="-228600" lvl="5" marL="27432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6pPr>
            <a:lvl7pPr indent="-228600" lvl="6" marL="32004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7pPr>
            <a:lvl8pPr indent="-228600" lvl="7" marL="36576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8pPr>
            <a:lvl9pPr indent="-228600" lvl="8" marL="4114800" algn="l">
              <a:lnSpc>
                <a:spcPct val="100000"/>
              </a:lnSpc>
              <a:spcBef>
                <a:spcPts val="0"/>
              </a:spcBef>
              <a:spcAft>
                <a:spcPts val="0"/>
              </a:spcAft>
              <a:buClr>
                <a:schemeClr val="lt1"/>
              </a:buClr>
              <a:buSzPts val="5042"/>
              <a:buFont typeface="Times New Roman"/>
              <a:buNone/>
              <a:defRPr sz="5042" cap="none">
                <a:solidFill>
                  <a:schemeClr val="lt1"/>
                </a:solidFill>
                <a:latin typeface="Times New Roman"/>
                <a:ea typeface="Times New Roman"/>
                <a:cs typeface="Times New Roman"/>
                <a:sym typeface="Times New Roman"/>
              </a:defRPr>
            </a:lvl9pPr>
          </a:lstStyle>
          <a:p/>
        </p:txBody>
      </p:sp>
      <p:sp>
        <p:nvSpPr>
          <p:cNvPr id="47" name="Google Shape;47;p5"/>
          <p:cNvSpPr txBox="1"/>
          <p:nvPr>
            <p:ph idx="21" type="body"/>
          </p:nvPr>
        </p:nvSpPr>
        <p:spPr>
          <a:xfrm>
            <a:off x="27409140" y="27057096"/>
            <a:ext cx="11734800" cy="4572000"/>
          </a:xfrm>
          <a:prstGeom prst="rect">
            <a:avLst/>
          </a:prstGeom>
          <a:noFill/>
          <a:ln>
            <a:noFill/>
          </a:ln>
        </p:spPr>
        <p:txBody>
          <a:bodyPr anchorCtr="0" anchor="t" bIns="222975" lIns="333900" spcFirstLastPara="1" rIns="445950" wrap="square" tIns="166950">
            <a:noAutofit/>
          </a:bodyPr>
          <a:lstStyle>
            <a:lvl1pPr indent="-1136713" lvl="0" marL="457200" algn="l">
              <a:lnSpc>
                <a:spcPct val="100000"/>
              </a:lnSpc>
              <a:spcBef>
                <a:spcPts val="2860"/>
              </a:spcBef>
              <a:spcAft>
                <a:spcPts val="0"/>
              </a:spcAft>
              <a:buClr>
                <a:schemeClr val="dk1"/>
              </a:buClr>
              <a:buSzPts val="14301"/>
              <a:buFont typeface="Times New Roman"/>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799147" lvl="4" marL="2286000" algn="l">
              <a:lnSpc>
                <a:spcPct val="100000"/>
              </a:lnSpc>
              <a:spcBef>
                <a:spcPts val="1797"/>
              </a:spcBef>
              <a:spcAft>
                <a:spcPts val="0"/>
              </a:spcAft>
              <a:buClr>
                <a:schemeClr val="dk1"/>
              </a:buClr>
              <a:buSzPts val="8985"/>
              <a:buFont typeface="Times New Roman"/>
              <a:buChar char="»"/>
              <a:defRPr/>
            </a:lvl5pPr>
            <a:lvl6pPr indent="-799147" lvl="5" marL="2743200" algn="l">
              <a:lnSpc>
                <a:spcPct val="100000"/>
              </a:lnSpc>
              <a:spcBef>
                <a:spcPts val="1797"/>
              </a:spcBef>
              <a:spcAft>
                <a:spcPts val="0"/>
              </a:spcAft>
              <a:buClr>
                <a:schemeClr val="dk1"/>
              </a:buClr>
              <a:buSzPts val="8985"/>
              <a:buFont typeface="Times New Roman"/>
              <a:buChar char="»"/>
              <a:defRPr/>
            </a:lvl6pPr>
            <a:lvl7pPr indent="-799147" lvl="6" marL="3200400" algn="l">
              <a:lnSpc>
                <a:spcPct val="100000"/>
              </a:lnSpc>
              <a:spcBef>
                <a:spcPts val="1797"/>
              </a:spcBef>
              <a:spcAft>
                <a:spcPts val="0"/>
              </a:spcAft>
              <a:buClr>
                <a:schemeClr val="dk1"/>
              </a:buClr>
              <a:buSzPts val="8985"/>
              <a:buFont typeface="Times New Roman"/>
              <a:buChar char="»"/>
              <a:defRPr/>
            </a:lvl7pPr>
            <a:lvl8pPr indent="-799147" lvl="7" marL="3657600" algn="l">
              <a:lnSpc>
                <a:spcPct val="100000"/>
              </a:lnSpc>
              <a:spcBef>
                <a:spcPts val="1797"/>
              </a:spcBef>
              <a:spcAft>
                <a:spcPts val="0"/>
              </a:spcAft>
              <a:buClr>
                <a:schemeClr val="dk1"/>
              </a:buClr>
              <a:buSzPts val="8985"/>
              <a:buFont typeface="Times New Roman"/>
              <a:buChar char="»"/>
              <a:defRPr/>
            </a:lvl8pPr>
            <a:lvl9pPr indent="-799147" lvl="8" marL="4114800" algn="l">
              <a:lnSpc>
                <a:spcPct val="100000"/>
              </a:lnSpc>
              <a:spcBef>
                <a:spcPts val="1797"/>
              </a:spcBef>
              <a:spcAft>
                <a:spcPts val="0"/>
              </a:spcAft>
              <a:buClr>
                <a:schemeClr val="dk1"/>
              </a:buClr>
              <a:buSzPts val="8985"/>
              <a:buFont typeface="Times New Roman"/>
              <a:buChar char="»"/>
              <a:defRPr/>
            </a:lvl9pPr>
          </a:lstStyle>
          <a:p/>
        </p:txBody>
      </p:sp>
    </p:spTree>
  </p:cSld>
  <p:clrMapOvr>
    <a:masterClrMapping/>
  </p:clrMapOvr>
  <p:extLst>
    <p:ext uri="{DCECCB84-F9BA-43D5-87BE-67443E8EF086}">
      <p15:sldGuideLst>
        <p15:guide id="1" pos="8404">
          <p15:clr>
            <a:srgbClr val="A4A3A4"/>
          </p15:clr>
        </p15:guide>
        <p15:guide id="2" pos="16940">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8" name="Shape 48"/>
        <p:cNvGrpSpPr/>
        <p:nvPr/>
      </p:nvGrpSpPr>
      <p:grpSpPr>
        <a:xfrm>
          <a:off x="0" y="0"/>
          <a:ext cx="0" cy="0"/>
          <a:chOff x="0" y="0"/>
          <a:chExt cx="0" cy="0"/>
        </a:xfrm>
      </p:grpSpPr>
      <p:sp>
        <p:nvSpPr>
          <p:cNvPr id="49" name="Google Shape;49;p6"/>
          <p:cNvSpPr txBox="1"/>
          <p:nvPr>
            <p:ph type="ctrTitle"/>
          </p:nvPr>
        </p:nvSpPr>
        <p:spPr>
          <a:xfrm>
            <a:off x="3017520" y="10225829"/>
            <a:ext cx="34198560" cy="7056012"/>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0" name="Google Shape;50;p6"/>
          <p:cNvSpPr txBox="1"/>
          <p:nvPr>
            <p:ph idx="1" type="subTitle"/>
          </p:nvPr>
        </p:nvSpPr>
        <p:spPr>
          <a:xfrm>
            <a:off x="6035040" y="18653441"/>
            <a:ext cx="28163520" cy="8413124"/>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2860"/>
              </a:spcBef>
              <a:spcAft>
                <a:spcPts val="0"/>
              </a:spcAft>
              <a:buClr>
                <a:schemeClr val="dk1"/>
              </a:buClr>
              <a:buSzPts val="14301"/>
              <a:buFont typeface="Times New Roman"/>
              <a:buNone/>
              <a:defRPr/>
            </a:lvl1pPr>
            <a:lvl2pPr lvl="1" algn="ctr">
              <a:lnSpc>
                <a:spcPct val="100000"/>
              </a:lnSpc>
              <a:spcBef>
                <a:spcPts val="2457"/>
              </a:spcBef>
              <a:spcAft>
                <a:spcPts val="0"/>
              </a:spcAft>
              <a:buClr>
                <a:schemeClr val="dk1"/>
              </a:buClr>
              <a:buSzPts val="12285"/>
              <a:buFont typeface="Times New Roman"/>
              <a:buNone/>
              <a:defRPr/>
            </a:lvl2pPr>
            <a:lvl3pPr lvl="2" algn="ctr">
              <a:lnSpc>
                <a:spcPct val="100000"/>
              </a:lnSpc>
              <a:spcBef>
                <a:spcPts val="2163"/>
              </a:spcBef>
              <a:spcAft>
                <a:spcPts val="0"/>
              </a:spcAft>
              <a:buClr>
                <a:schemeClr val="dk1"/>
              </a:buClr>
              <a:buSzPts val="10817"/>
              <a:buFont typeface="Times New Roman"/>
              <a:buNone/>
              <a:defRPr/>
            </a:lvl3pPr>
            <a:lvl4pPr lvl="3" algn="ctr">
              <a:lnSpc>
                <a:spcPct val="100000"/>
              </a:lnSpc>
              <a:spcBef>
                <a:spcPts val="1797"/>
              </a:spcBef>
              <a:spcAft>
                <a:spcPts val="0"/>
              </a:spcAft>
              <a:buClr>
                <a:schemeClr val="dk1"/>
              </a:buClr>
              <a:buSzPts val="8985"/>
              <a:buFont typeface="Times New Roman"/>
              <a:buNone/>
              <a:defRPr/>
            </a:lvl4pPr>
            <a:lvl5pPr lvl="4" algn="ctr">
              <a:lnSpc>
                <a:spcPct val="100000"/>
              </a:lnSpc>
              <a:spcBef>
                <a:spcPts val="1797"/>
              </a:spcBef>
              <a:spcAft>
                <a:spcPts val="0"/>
              </a:spcAft>
              <a:buClr>
                <a:schemeClr val="dk1"/>
              </a:buClr>
              <a:buSzPts val="8985"/>
              <a:buFont typeface="Times New Roman"/>
              <a:buNone/>
              <a:defRPr/>
            </a:lvl5pPr>
            <a:lvl6pPr lvl="5" algn="ctr">
              <a:lnSpc>
                <a:spcPct val="100000"/>
              </a:lnSpc>
              <a:spcBef>
                <a:spcPts val="1797"/>
              </a:spcBef>
              <a:spcAft>
                <a:spcPts val="0"/>
              </a:spcAft>
              <a:buClr>
                <a:schemeClr val="dk1"/>
              </a:buClr>
              <a:buSzPts val="8985"/>
              <a:buFont typeface="Times New Roman"/>
              <a:buNone/>
              <a:defRPr/>
            </a:lvl6pPr>
            <a:lvl7pPr lvl="6" algn="ctr">
              <a:lnSpc>
                <a:spcPct val="100000"/>
              </a:lnSpc>
              <a:spcBef>
                <a:spcPts val="1797"/>
              </a:spcBef>
              <a:spcAft>
                <a:spcPts val="0"/>
              </a:spcAft>
              <a:buClr>
                <a:schemeClr val="dk1"/>
              </a:buClr>
              <a:buSzPts val="8985"/>
              <a:buFont typeface="Times New Roman"/>
              <a:buNone/>
              <a:defRPr/>
            </a:lvl7pPr>
            <a:lvl8pPr lvl="7" algn="ctr">
              <a:lnSpc>
                <a:spcPct val="100000"/>
              </a:lnSpc>
              <a:spcBef>
                <a:spcPts val="1797"/>
              </a:spcBef>
              <a:spcAft>
                <a:spcPts val="0"/>
              </a:spcAft>
              <a:buClr>
                <a:schemeClr val="dk1"/>
              </a:buClr>
              <a:buSzPts val="8985"/>
              <a:buFont typeface="Times New Roman"/>
              <a:buNone/>
              <a:defRPr/>
            </a:lvl8pPr>
            <a:lvl9pPr lvl="8" algn="ctr">
              <a:lnSpc>
                <a:spcPct val="100000"/>
              </a:lnSpc>
              <a:spcBef>
                <a:spcPts val="1797"/>
              </a:spcBef>
              <a:spcAft>
                <a:spcPts val="0"/>
              </a:spcAft>
              <a:buClr>
                <a:schemeClr val="dk1"/>
              </a:buClr>
              <a:buSzPts val="8985"/>
              <a:buFont typeface="Times New Roman"/>
              <a:buNone/>
              <a:defRPr/>
            </a:lvl9pPr>
          </a:lstStyle>
          <a:p/>
        </p:txBody>
      </p:sp>
      <p:sp>
        <p:nvSpPr>
          <p:cNvPr id="51" name="Google Shape;51;p6"/>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6"/>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6"/>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4" name="Shape 54"/>
        <p:cNvGrpSpPr/>
        <p:nvPr/>
      </p:nvGrpSpPr>
      <p:grpSpPr>
        <a:xfrm>
          <a:off x="0" y="0"/>
          <a:ext cx="0" cy="0"/>
          <a:chOff x="0" y="0"/>
          <a:chExt cx="0" cy="0"/>
        </a:xfrm>
      </p:grpSpPr>
      <p:sp>
        <p:nvSpPr>
          <p:cNvPr id="55" name="Google Shape;55;p7"/>
          <p:cNvSpPr txBox="1"/>
          <p:nvPr>
            <p:ph type="title"/>
          </p:nvPr>
        </p:nvSpPr>
        <p:spPr>
          <a:xfrm>
            <a:off x="3016052" y="2926724"/>
            <a:ext cx="34201503" cy="5486400"/>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6" name="Google Shape;56;p7"/>
          <p:cNvSpPr txBox="1"/>
          <p:nvPr>
            <p:ph idx="1" type="body"/>
          </p:nvPr>
        </p:nvSpPr>
        <p:spPr>
          <a:xfrm>
            <a:off x="3016052" y="9512658"/>
            <a:ext cx="34201503" cy="19748142"/>
          </a:xfrm>
          <a:prstGeom prst="rect">
            <a:avLst/>
          </a:prstGeom>
          <a:noFill/>
          <a:ln>
            <a:noFill/>
          </a:ln>
        </p:spPr>
        <p:txBody>
          <a:bodyPr anchorCtr="0" anchor="t" bIns="222975" lIns="445950" spcFirstLastPara="1" rIns="445950" wrap="square" tIns="222975">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7" name="Google Shape;57;p7"/>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7"/>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7"/>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0" name="Shape 60"/>
        <p:cNvGrpSpPr/>
        <p:nvPr/>
      </p:nvGrpSpPr>
      <p:grpSpPr>
        <a:xfrm>
          <a:off x="0" y="0"/>
          <a:ext cx="0" cy="0"/>
          <a:chOff x="0" y="0"/>
          <a:chExt cx="0" cy="0"/>
        </a:xfrm>
      </p:grpSpPr>
      <p:sp>
        <p:nvSpPr>
          <p:cNvPr id="61" name="Google Shape;61;p8"/>
          <p:cNvSpPr txBox="1"/>
          <p:nvPr>
            <p:ph type="title"/>
          </p:nvPr>
        </p:nvSpPr>
        <p:spPr>
          <a:xfrm>
            <a:off x="3177808" y="21153554"/>
            <a:ext cx="34198560" cy="6537639"/>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b="1" sz="3758"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2" name="Google Shape;62;p8"/>
          <p:cNvSpPr txBox="1"/>
          <p:nvPr>
            <p:ph idx="1" type="body"/>
          </p:nvPr>
        </p:nvSpPr>
        <p:spPr>
          <a:xfrm>
            <a:off x="3177808" y="13952657"/>
            <a:ext cx="34198560" cy="7200899"/>
          </a:xfrm>
          <a:prstGeom prst="rect">
            <a:avLst/>
          </a:prstGeom>
          <a:noFill/>
          <a:ln>
            <a:noFill/>
          </a:ln>
        </p:spPr>
        <p:txBody>
          <a:bodyPr anchorCtr="0" anchor="b" bIns="222975" lIns="445950" spcFirstLastPara="1" rIns="445950" wrap="square" tIns="222975">
            <a:noAutofit/>
          </a:bodyPr>
          <a:lstStyle>
            <a:lvl1pPr indent="-228600" lvl="0" marL="457200" algn="l">
              <a:lnSpc>
                <a:spcPct val="100000"/>
              </a:lnSpc>
              <a:spcBef>
                <a:spcPts val="367"/>
              </a:spcBef>
              <a:spcAft>
                <a:spcPts val="0"/>
              </a:spcAft>
              <a:buClr>
                <a:schemeClr val="dk1"/>
              </a:buClr>
              <a:buSzPts val="1833"/>
              <a:buFont typeface="Times New Roman"/>
              <a:buNone/>
              <a:defRPr sz="1833"/>
            </a:lvl1pPr>
            <a:lvl2pPr indent="-228600" lvl="1" marL="914400" algn="l">
              <a:lnSpc>
                <a:spcPct val="100000"/>
              </a:lnSpc>
              <a:spcBef>
                <a:spcPts val="348"/>
              </a:spcBef>
              <a:spcAft>
                <a:spcPts val="0"/>
              </a:spcAft>
              <a:buClr>
                <a:schemeClr val="dk1"/>
              </a:buClr>
              <a:buSzPts val="1742"/>
              <a:buFont typeface="Times New Roman"/>
              <a:buNone/>
              <a:defRPr sz="1742"/>
            </a:lvl2pPr>
            <a:lvl3pPr indent="-228600" lvl="2" marL="1371600" algn="l">
              <a:lnSpc>
                <a:spcPct val="100000"/>
              </a:lnSpc>
              <a:spcBef>
                <a:spcPts val="275"/>
              </a:spcBef>
              <a:spcAft>
                <a:spcPts val="0"/>
              </a:spcAft>
              <a:buClr>
                <a:schemeClr val="dk1"/>
              </a:buClr>
              <a:buSzPts val="1375"/>
              <a:buFont typeface="Times New Roman"/>
              <a:buNone/>
              <a:defRPr sz="1375"/>
            </a:lvl3pPr>
            <a:lvl4pPr indent="-228600" lvl="3" marL="1828800" algn="l">
              <a:lnSpc>
                <a:spcPct val="100000"/>
              </a:lnSpc>
              <a:spcBef>
                <a:spcPts val="257"/>
              </a:spcBef>
              <a:spcAft>
                <a:spcPts val="0"/>
              </a:spcAft>
              <a:buClr>
                <a:schemeClr val="dk1"/>
              </a:buClr>
              <a:buSzPts val="1283"/>
              <a:buFont typeface="Times New Roman"/>
              <a:buNone/>
              <a:defRPr sz="1283"/>
            </a:lvl4pPr>
            <a:lvl5pPr indent="-228600" lvl="4" marL="2286000" algn="l">
              <a:lnSpc>
                <a:spcPct val="100000"/>
              </a:lnSpc>
              <a:spcBef>
                <a:spcPts val="257"/>
              </a:spcBef>
              <a:spcAft>
                <a:spcPts val="0"/>
              </a:spcAft>
              <a:buClr>
                <a:schemeClr val="dk1"/>
              </a:buClr>
              <a:buSzPts val="1283"/>
              <a:buFont typeface="Times New Roman"/>
              <a:buNone/>
              <a:defRPr sz="1283"/>
            </a:lvl5pPr>
            <a:lvl6pPr indent="-228600" lvl="5" marL="2743200" algn="l">
              <a:lnSpc>
                <a:spcPct val="100000"/>
              </a:lnSpc>
              <a:spcBef>
                <a:spcPts val="257"/>
              </a:spcBef>
              <a:spcAft>
                <a:spcPts val="0"/>
              </a:spcAft>
              <a:buClr>
                <a:schemeClr val="dk1"/>
              </a:buClr>
              <a:buSzPts val="1283"/>
              <a:buFont typeface="Times New Roman"/>
              <a:buNone/>
              <a:defRPr sz="1283"/>
            </a:lvl6pPr>
            <a:lvl7pPr indent="-228600" lvl="6" marL="3200400" algn="l">
              <a:lnSpc>
                <a:spcPct val="100000"/>
              </a:lnSpc>
              <a:spcBef>
                <a:spcPts val="257"/>
              </a:spcBef>
              <a:spcAft>
                <a:spcPts val="0"/>
              </a:spcAft>
              <a:buClr>
                <a:schemeClr val="dk1"/>
              </a:buClr>
              <a:buSzPts val="1283"/>
              <a:buFont typeface="Times New Roman"/>
              <a:buNone/>
              <a:defRPr sz="1283"/>
            </a:lvl7pPr>
            <a:lvl8pPr indent="-228600" lvl="7" marL="3657600" algn="l">
              <a:lnSpc>
                <a:spcPct val="100000"/>
              </a:lnSpc>
              <a:spcBef>
                <a:spcPts val="257"/>
              </a:spcBef>
              <a:spcAft>
                <a:spcPts val="0"/>
              </a:spcAft>
              <a:buClr>
                <a:schemeClr val="dk1"/>
              </a:buClr>
              <a:buSzPts val="1283"/>
              <a:buFont typeface="Times New Roman"/>
              <a:buNone/>
              <a:defRPr sz="1283"/>
            </a:lvl8pPr>
            <a:lvl9pPr indent="-228600" lvl="8" marL="4114800" algn="l">
              <a:lnSpc>
                <a:spcPct val="100000"/>
              </a:lnSpc>
              <a:spcBef>
                <a:spcPts val="257"/>
              </a:spcBef>
              <a:spcAft>
                <a:spcPts val="0"/>
              </a:spcAft>
              <a:buClr>
                <a:schemeClr val="dk1"/>
              </a:buClr>
              <a:buSzPts val="1283"/>
              <a:buFont typeface="Times New Roman"/>
              <a:buNone/>
              <a:defRPr sz="1283"/>
            </a:lvl9pPr>
          </a:lstStyle>
          <a:p/>
        </p:txBody>
      </p:sp>
      <p:sp>
        <p:nvSpPr>
          <p:cNvPr id="63" name="Google Shape;63;p8"/>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8"/>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8"/>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6" name="Shape 66"/>
        <p:cNvGrpSpPr/>
        <p:nvPr/>
      </p:nvGrpSpPr>
      <p:grpSpPr>
        <a:xfrm>
          <a:off x="0" y="0"/>
          <a:ext cx="0" cy="0"/>
          <a:chOff x="0" y="0"/>
          <a:chExt cx="0" cy="0"/>
        </a:xfrm>
      </p:grpSpPr>
      <p:sp>
        <p:nvSpPr>
          <p:cNvPr id="67" name="Google Shape;67;p9"/>
          <p:cNvSpPr txBox="1"/>
          <p:nvPr>
            <p:ph type="title"/>
          </p:nvPr>
        </p:nvSpPr>
        <p:spPr>
          <a:xfrm>
            <a:off x="3016052" y="2926724"/>
            <a:ext cx="34201503" cy="5486400"/>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8" name="Google Shape;68;p9"/>
          <p:cNvSpPr txBox="1"/>
          <p:nvPr>
            <p:ph idx="1" type="body"/>
          </p:nvPr>
        </p:nvSpPr>
        <p:spPr>
          <a:xfrm>
            <a:off x="3016053" y="9512658"/>
            <a:ext cx="17030165" cy="19748142"/>
          </a:xfrm>
          <a:prstGeom prst="rect">
            <a:avLst/>
          </a:prstGeom>
          <a:noFill/>
          <a:ln>
            <a:noFill/>
          </a:ln>
        </p:spPr>
        <p:txBody>
          <a:bodyPr anchorCtr="0" anchor="t" bIns="222975" lIns="445950" spcFirstLastPara="1" rIns="445950" wrap="square" tIns="222975">
            <a:noAutofit/>
          </a:bodyPr>
          <a:lstStyle>
            <a:lvl1pPr indent="-391604" lvl="0" marL="457200" algn="l">
              <a:lnSpc>
                <a:spcPct val="100000"/>
              </a:lnSpc>
              <a:spcBef>
                <a:spcPts val="513"/>
              </a:spcBef>
              <a:spcAft>
                <a:spcPts val="0"/>
              </a:spcAft>
              <a:buClr>
                <a:schemeClr val="dk1"/>
              </a:buClr>
              <a:buSzPts val="2567"/>
              <a:buFont typeface="Times New Roman"/>
              <a:buChar char="•"/>
              <a:defRPr sz="2567"/>
            </a:lvl1pPr>
            <a:lvl2pPr indent="-362458" lvl="1" marL="914400" algn="l">
              <a:lnSpc>
                <a:spcPct val="100000"/>
              </a:lnSpc>
              <a:spcBef>
                <a:spcPts val="422"/>
              </a:spcBef>
              <a:spcAft>
                <a:spcPts val="0"/>
              </a:spcAft>
              <a:buClr>
                <a:schemeClr val="dk1"/>
              </a:buClr>
              <a:buSzPts val="2108"/>
              <a:buFont typeface="Times New Roman"/>
              <a:buChar char="–"/>
              <a:defRPr sz="2108"/>
            </a:lvl2pPr>
            <a:lvl3pPr indent="-344995" lvl="2" marL="1371600" algn="l">
              <a:lnSpc>
                <a:spcPct val="100000"/>
              </a:lnSpc>
              <a:spcBef>
                <a:spcPts val="367"/>
              </a:spcBef>
              <a:spcAft>
                <a:spcPts val="0"/>
              </a:spcAft>
              <a:buClr>
                <a:schemeClr val="dk1"/>
              </a:buClr>
              <a:buSzPts val="1833"/>
              <a:buFont typeface="Times New Roman"/>
              <a:buChar char="•"/>
              <a:defRPr sz="1833"/>
            </a:lvl3pPr>
            <a:lvl4pPr indent="-339217" lvl="3" marL="1828800" algn="l">
              <a:lnSpc>
                <a:spcPct val="100000"/>
              </a:lnSpc>
              <a:spcBef>
                <a:spcPts val="348"/>
              </a:spcBef>
              <a:spcAft>
                <a:spcPts val="0"/>
              </a:spcAft>
              <a:buClr>
                <a:schemeClr val="dk1"/>
              </a:buClr>
              <a:buSzPts val="1742"/>
              <a:buFont typeface="Times New Roman"/>
              <a:buChar char="–"/>
              <a:defRPr sz="1742"/>
            </a:lvl4pPr>
            <a:lvl5pPr indent="-339217" lvl="4" marL="2286000" algn="l">
              <a:lnSpc>
                <a:spcPct val="100000"/>
              </a:lnSpc>
              <a:spcBef>
                <a:spcPts val="348"/>
              </a:spcBef>
              <a:spcAft>
                <a:spcPts val="0"/>
              </a:spcAft>
              <a:buClr>
                <a:schemeClr val="dk1"/>
              </a:buClr>
              <a:buSzPts val="1742"/>
              <a:buFont typeface="Times New Roman"/>
              <a:buChar char="»"/>
              <a:defRPr sz="1742"/>
            </a:lvl5pPr>
            <a:lvl6pPr indent="-339217" lvl="5" marL="2743200" algn="l">
              <a:lnSpc>
                <a:spcPct val="100000"/>
              </a:lnSpc>
              <a:spcBef>
                <a:spcPts val="348"/>
              </a:spcBef>
              <a:spcAft>
                <a:spcPts val="0"/>
              </a:spcAft>
              <a:buClr>
                <a:schemeClr val="dk1"/>
              </a:buClr>
              <a:buSzPts val="1742"/>
              <a:buFont typeface="Times New Roman"/>
              <a:buChar char="»"/>
              <a:defRPr sz="1742"/>
            </a:lvl6pPr>
            <a:lvl7pPr indent="-339217" lvl="6" marL="3200400" algn="l">
              <a:lnSpc>
                <a:spcPct val="100000"/>
              </a:lnSpc>
              <a:spcBef>
                <a:spcPts val="348"/>
              </a:spcBef>
              <a:spcAft>
                <a:spcPts val="0"/>
              </a:spcAft>
              <a:buClr>
                <a:schemeClr val="dk1"/>
              </a:buClr>
              <a:buSzPts val="1742"/>
              <a:buFont typeface="Times New Roman"/>
              <a:buChar char="»"/>
              <a:defRPr sz="1742"/>
            </a:lvl7pPr>
            <a:lvl8pPr indent="-339216" lvl="7" marL="3657600" algn="l">
              <a:lnSpc>
                <a:spcPct val="100000"/>
              </a:lnSpc>
              <a:spcBef>
                <a:spcPts val="348"/>
              </a:spcBef>
              <a:spcAft>
                <a:spcPts val="0"/>
              </a:spcAft>
              <a:buClr>
                <a:schemeClr val="dk1"/>
              </a:buClr>
              <a:buSzPts val="1742"/>
              <a:buFont typeface="Times New Roman"/>
              <a:buChar char="»"/>
              <a:defRPr sz="1742"/>
            </a:lvl8pPr>
            <a:lvl9pPr indent="-339216" lvl="8" marL="4114800" algn="l">
              <a:lnSpc>
                <a:spcPct val="100000"/>
              </a:lnSpc>
              <a:spcBef>
                <a:spcPts val="348"/>
              </a:spcBef>
              <a:spcAft>
                <a:spcPts val="0"/>
              </a:spcAft>
              <a:buClr>
                <a:schemeClr val="dk1"/>
              </a:buClr>
              <a:buSzPts val="1742"/>
              <a:buFont typeface="Times New Roman"/>
              <a:buChar char="»"/>
              <a:defRPr sz="1742"/>
            </a:lvl9pPr>
          </a:lstStyle>
          <a:p/>
        </p:txBody>
      </p:sp>
      <p:sp>
        <p:nvSpPr>
          <p:cNvPr id="69" name="Google Shape;69;p9"/>
          <p:cNvSpPr txBox="1"/>
          <p:nvPr>
            <p:ph idx="2" type="body"/>
          </p:nvPr>
        </p:nvSpPr>
        <p:spPr>
          <a:xfrm>
            <a:off x="20187390" y="9512658"/>
            <a:ext cx="17030165" cy="19748142"/>
          </a:xfrm>
          <a:prstGeom prst="rect">
            <a:avLst/>
          </a:prstGeom>
          <a:noFill/>
          <a:ln>
            <a:noFill/>
          </a:ln>
        </p:spPr>
        <p:txBody>
          <a:bodyPr anchorCtr="0" anchor="t" bIns="222975" lIns="445950" spcFirstLastPara="1" rIns="445950" wrap="square" tIns="222975">
            <a:noAutofit/>
          </a:bodyPr>
          <a:lstStyle>
            <a:lvl1pPr indent="-391604" lvl="0" marL="457200" algn="l">
              <a:lnSpc>
                <a:spcPct val="100000"/>
              </a:lnSpc>
              <a:spcBef>
                <a:spcPts val="513"/>
              </a:spcBef>
              <a:spcAft>
                <a:spcPts val="0"/>
              </a:spcAft>
              <a:buClr>
                <a:schemeClr val="dk1"/>
              </a:buClr>
              <a:buSzPts val="2567"/>
              <a:buFont typeface="Times New Roman"/>
              <a:buChar char="•"/>
              <a:defRPr sz="2567"/>
            </a:lvl1pPr>
            <a:lvl2pPr indent="-362458" lvl="1" marL="914400" algn="l">
              <a:lnSpc>
                <a:spcPct val="100000"/>
              </a:lnSpc>
              <a:spcBef>
                <a:spcPts val="422"/>
              </a:spcBef>
              <a:spcAft>
                <a:spcPts val="0"/>
              </a:spcAft>
              <a:buClr>
                <a:schemeClr val="dk1"/>
              </a:buClr>
              <a:buSzPts val="2108"/>
              <a:buFont typeface="Times New Roman"/>
              <a:buChar char="–"/>
              <a:defRPr sz="2108"/>
            </a:lvl2pPr>
            <a:lvl3pPr indent="-344995" lvl="2" marL="1371600" algn="l">
              <a:lnSpc>
                <a:spcPct val="100000"/>
              </a:lnSpc>
              <a:spcBef>
                <a:spcPts val="367"/>
              </a:spcBef>
              <a:spcAft>
                <a:spcPts val="0"/>
              </a:spcAft>
              <a:buClr>
                <a:schemeClr val="dk1"/>
              </a:buClr>
              <a:buSzPts val="1833"/>
              <a:buFont typeface="Times New Roman"/>
              <a:buChar char="•"/>
              <a:defRPr sz="1833"/>
            </a:lvl3pPr>
            <a:lvl4pPr indent="-339217" lvl="3" marL="1828800" algn="l">
              <a:lnSpc>
                <a:spcPct val="100000"/>
              </a:lnSpc>
              <a:spcBef>
                <a:spcPts val="348"/>
              </a:spcBef>
              <a:spcAft>
                <a:spcPts val="0"/>
              </a:spcAft>
              <a:buClr>
                <a:schemeClr val="dk1"/>
              </a:buClr>
              <a:buSzPts val="1742"/>
              <a:buFont typeface="Times New Roman"/>
              <a:buChar char="–"/>
              <a:defRPr sz="1742"/>
            </a:lvl4pPr>
            <a:lvl5pPr indent="-339217" lvl="4" marL="2286000" algn="l">
              <a:lnSpc>
                <a:spcPct val="100000"/>
              </a:lnSpc>
              <a:spcBef>
                <a:spcPts val="348"/>
              </a:spcBef>
              <a:spcAft>
                <a:spcPts val="0"/>
              </a:spcAft>
              <a:buClr>
                <a:schemeClr val="dk1"/>
              </a:buClr>
              <a:buSzPts val="1742"/>
              <a:buFont typeface="Times New Roman"/>
              <a:buChar char="»"/>
              <a:defRPr sz="1742"/>
            </a:lvl5pPr>
            <a:lvl6pPr indent="-339217" lvl="5" marL="2743200" algn="l">
              <a:lnSpc>
                <a:spcPct val="100000"/>
              </a:lnSpc>
              <a:spcBef>
                <a:spcPts val="348"/>
              </a:spcBef>
              <a:spcAft>
                <a:spcPts val="0"/>
              </a:spcAft>
              <a:buClr>
                <a:schemeClr val="dk1"/>
              </a:buClr>
              <a:buSzPts val="1742"/>
              <a:buFont typeface="Times New Roman"/>
              <a:buChar char="»"/>
              <a:defRPr sz="1742"/>
            </a:lvl6pPr>
            <a:lvl7pPr indent="-339217" lvl="6" marL="3200400" algn="l">
              <a:lnSpc>
                <a:spcPct val="100000"/>
              </a:lnSpc>
              <a:spcBef>
                <a:spcPts val="348"/>
              </a:spcBef>
              <a:spcAft>
                <a:spcPts val="0"/>
              </a:spcAft>
              <a:buClr>
                <a:schemeClr val="dk1"/>
              </a:buClr>
              <a:buSzPts val="1742"/>
              <a:buFont typeface="Times New Roman"/>
              <a:buChar char="»"/>
              <a:defRPr sz="1742"/>
            </a:lvl7pPr>
            <a:lvl8pPr indent="-339216" lvl="7" marL="3657600" algn="l">
              <a:lnSpc>
                <a:spcPct val="100000"/>
              </a:lnSpc>
              <a:spcBef>
                <a:spcPts val="348"/>
              </a:spcBef>
              <a:spcAft>
                <a:spcPts val="0"/>
              </a:spcAft>
              <a:buClr>
                <a:schemeClr val="dk1"/>
              </a:buClr>
              <a:buSzPts val="1742"/>
              <a:buFont typeface="Times New Roman"/>
              <a:buChar char="»"/>
              <a:defRPr sz="1742"/>
            </a:lvl8pPr>
            <a:lvl9pPr indent="-339216" lvl="8" marL="4114800" algn="l">
              <a:lnSpc>
                <a:spcPct val="100000"/>
              </a:lnSpc>
              <a:spcBef>
                <a:spcPts val="348"/>
              </a:spcBef>
              <a:spcAft>
                <a:spcPts val="0"/>
              </a:spcAft>
              <a:buClr>
                <a:schemeClr val="dk1"/>
              </a:buClr>
              <a:buSzPts val="1742"/>
              <a:buFont typeface="Times New Roman"/>
              <a:buChar char="»"/>
              <a:defRPr sz="1742"/>
            </a:lvl9pPr>
          </a:lstStyle>
          <a:p/>
        </p:txBody>
      </p:sp>
      <p:sp>
        <p:nvSpPr>
          <p:cNvPr id="70" name="Google Shape;70;p9"/>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9"/>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9"/>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3" name="Shape 73"/>
        <p:cNvGrpSpPr/>
        <p:nvPr/>
      </p:nvGrpSpPr>
      <p:grpSpPr>
        <a:xfrm>
          <a:off x="0" y="0"/>
          <a:ext cx="0" cy="0"/>
          <a:chOff x="0" y="0"/>
          <a:chExt cx="0" cy="0"/>
        </a:xfrm>
      </p:grpSpPr>
      <p:sp>
        <p:nvSpPr>
          <p:cNvPr id="74" name="Google Shape;74;p10"/>
          <p:cNvSpPr txBox="1"/>
          <p:nvPr>
            <p:ph type="title"/>
          </p:nvPr>
        </p:nvSpPr>
        <p:spPr>
          <a:xfrm>
            <a:off x="2011680" y="1318474"/>
            <a:ext cx="36210240" cy="5486400"/>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5" name="Google Shape;75;p10"/>
          <p:cNvSpPr txBox="1"/>
          <p:nvPr>
            <p:ph idx="1" type="body"/>
          </p:nvPr>
        </p:nvSpPr>
        <p:spPr>
          <a:xfrm>
            <a:off x="2011683" y="7368333"/>
            <a:ext cx="17777194" cy="3071611"/>
          </a:xfrm>
          <a:prstGeom prst="rect">
            <a:avLst/>
          </a:prstGeom>
          <a:noFill/>
          <a:ln>
            <a:noFill/>
          </a:ln>
        </p:spPr>
        <p:txBody>
          <a:bodyPr anchorCtr="0" anchor="b" bIns="222975" lIns="445950" spcFirstLastPara="1" rIns="445950" wrap="square" tIns="222975">
            <a:noAutofit/>
          </a:bodyPr>
          <a:lstStyle>
            <a:lvl1pPr indent="-228600" lvl="0" marL="457200" algn="l">
              <a:lnSpc>
                <a:spcPct val="100000"/>
              </a:lnSpc>
              <a:spcBef>
                <a:spcPts val="422"/>
              </a:spcBef>
              <a:spcAft>
                <a:spcPts val="0"/>
              </a:spcAft>
              <a:buClr>
                <a:schemeClr val="dk1"/>
              </a:buClr>
              <a:buSzPts val="2108"/>
              <a:buFont typeface="Times New Roman"/>
              <a:buNone/>
              <a:defRPr b="1" sz="2108"/>
            </a:lvl1pPr>
            <a:lvl2pPr indent="-228600" lvl="1" marL="914400" algn="l">
              <a:lnSpc>
                <a:spcPct val="100000"/>
              </a:lnSpc>
              <a:spcBef>
                <a:spcPts val="367"/>
              </a:spcBef>
              <a:spcAft>
                <a:spcPts val="0"/>
              </a:spcAft>
              <a:buClr>
                <a:schemeClr val="dk1"/>
              </a:buClr>
              <a:buSzPts val="1833"/>
              <a:buFont typeface="Times New Roman"/>
              <a:buNone/>
              <a:defRPr b="1" sz="1833"/>
            </a:lvl2pPr>
            <a:lvl3pPr indent="-228600" lvl="2" marL="1371600" algn="l">
              <a:lnSpc>
                <a:spcPct val="100000"/>
              </a:lnSpc>
              <a:spcBef>
                <a:spcPts val="348"/>
              </a:spcBef>
              <a:spcAft>
                <a:spcPts val="0"/>
              </a:spcAft>
              <a:buClr>
                <a:schemeClr val="dk1"/>
              </a:buClr>
              <a:buSzPts val="1742"/>
              <a:buFont typeface="Times New Roman"/>
              <a:buNone/>
              <a:defRPr b="1" sz="1742"/>
            </a:lvl3pPr>
            <a:lvl4pPr indent="-228600" lvl="3" marL="1828800" algn="l">
              <a:lnSpc>
                <a:spcPct val="100000"/>
              </a:lnSpc>
              <a:spcBef>
                <a:spcPts val="275"/>
              </a:spcBef>
              <a:spcAft>
                <a:spcPts val="0"/>
              </a:spcAft>
              <a:buClr>
                <a:schemeClr val="dk1"/>
              </a:buClr>
              <a:buSzPts val="1375"/>
              <a:buFont typeface="Times New Roman"/>
              <a:buNone/>
              <a:defRPr b="1" sz="1375"/>
            </a:lvl4pPr>
            <a:lvl5pPr indent="-228600" lvl="4" marL="2286000" algn="l">
              <a:lnSpc>
                <a:spcPct val="100000"/>
              </a:lnSpc>
              <a:spcBef>
                <a:spcPts val="275"/>
              </a:spcBef>
              <a:spcAft>
                <a:spcPts val="0"/>
              </a:spcAft>
              <a:buClr>
                <a:schemeClr val="dk1"/>
              </a:buClr>
              <a:buSzPts val="1375"/>
              <a:buFont typeface="Times New Roman"/>
              <a:buNone/>
              <a:defRPr b="1" sz="1375"/>
            </a:lvl5pPr>
            <a:lvl6pPr indent="-228600" lvl="5" marL="2743200" algn="l">
              <a:lnSpc>
                <a:spcPct val="100000"/>
              </a:lnSpc>
              <a:spcBef>
                <a:spcPts val="275"/>
              </a:spcBef>
              <a:spcAft>
                <a:spcPts val="0"/>
              </a:spcAft>
              <a:buClr>
                <a:schemeClr val="dk1"/>
              </a:buClr>
              <a:buSzPts val="1375"/>
              <a:buFont typeface="Times New Roman"/>
              <a:buNone/>
              <a:defRPr b="1" sz="1375"/>
            </a:lvl6pPr>
            <a:lvl7pPr indent="-228600" lvl="6" marL="3200400" algn="l">
              <a:lnSpc>
                <a:spcPct val="100000"/>
              </a:lnSpc>
              <a:spcBef>
                <a:spcPts val="275"/>
              </a:spcBef>
              <a:spcAft>
                <a:spcPts val="0"/>
              </a:spcAft>
              <a:buClr>
                <a:schemeClr val="dk1"/>
              </a:buClr>
              <a:buSzPts val="1375"/>
              <a:buFont typeface="Times New Roman"/>
              <a:buNone/>
              <a:defRPr b="1" sz="1375"/>
            </a:lvl7pPr>
            <a:lvl8pPr indent="-228600" lvl="7" marL="3657600" algn="l">
              <a:lnSpc>
                <a:spcPct val="100000"/>
              </a:lnSpc>
              <a:spcBef>
                <a:spcPts val="275"/>
              </a:spcBef>
              <a:spcAft>
                <a:spcPts val="0"/>
              </a:spcAft>
              <a:buClr>
                <a:schemeClr val="dk1"/>
              </a:buClr>
              <a:buSzPts val="1375"/>
              <a:buFont typeface="Times New Roman"/>
              <a:buNone/>
              <a:defRPr b="1" sz="1375"/>
            </a:lvl8pPr>
            <a:lvl9pPr indent="-228600" lvl="8" marL="4114800" algn="l">
              <a:lnSpc>
                <a:spcPct val="100000"/>
              </a:lnSpc>
              <a:spcBef>
                <a:spcPts val="275"/>
              </a:spcBef>
              <a:spcAft>
                <a:spcPts val="0"/>
              </a:spcAft>
              <a:buClr>
                <a:schemeClr val="dk1"/>
              </a:buClr>
              <a:buSzPts val="1375"/>
              <a:buFont typeface="Times New Roman"/>
              <a:buNone/>
              <a:defRPr b="1" sz="1375"/>
            </a:lvl9pPr>
          </a:lstStyle>
          <a:p/>
        </p:txBody>
      </p:sp>
      <p:sp>
        <p:nvSpPr>
          <p:cNvPr id="76" name="Google Shape;76;p10"/>
          <p:cNvSpPr txBox="1"/>
          <p:nvPr>
            <p:ph idx="2" type="body"/>
          </p:nvPr>
        </p:nvSpPr>
        <p:spPr>
          <a:xfrm>
            <a:off x="2011683" y="10439940"/>
            <a:ext cx="17777194" cy="18965750"/>
          </a:xfrm>
          <a:prstGeom prst="rect">
            <a:avLst/>
          </a:prstGeom>
          <a:noFill/>
          <a:ln>
            <a:noFill/>
          </a:ln>
        </p:spPr>
        <p:txBody>
          <a:bodyPr anchorCtr="0" anchor="t" bIns="222975" lIns="445950" spcFirstLastPara="1" rIns="445950" wrap="square" tIns="222975">
            <a:noAutofit/>
          </a:bodyPr>
          <a:lstStyle>
            <a:lvl1pPr indent="-362458" lvl="0" marL="457200" algn="l">
              <a:lnSpc>
                <a:spcPct val="100000"/>
              </a:lnSpc>
              <a:spcBef>
                <a:spcPts val="422"/>
              </a:spcBef>
              <a:spcAft>
                <a:spcPts val="0"/>
              </a:spcAft>
              <a:buClr>
                <a:schemeClr val="dk1"/>
              </a:buClr>
              <a:buSzPts val="2108"/>
              <a:buFont typeface="Times New Roman"/>
              <a:buChar char="•"/>
              <a:defRPr sz="2108"/>
            </a:lvl1pPr>
            <a:lvl2pPr indent="-344995" lvl="1" marL="914400" algn="l">
              <a:lnSpc>
                <a:spcPct val="100000"/>
              </a:lnSpc>
              <a:spcBef>
                <a:spcPts val="367"/>
              </a:spcBef>
              <a:spcAft>
                <a:spcPts val="0"/>
              </a:spcAft>
              <a:buClr>
                <a:schemeClr val="dk1"/>
              </a:buClr>
              <a:buSzPts val="1833"/>
              <a:buFont typeface="Times New Roman"/>
              <a:buChar char="–"/>
              <a:defRPr sz="1833"/>
            </a:lvl2pPr>
            <a:lvl3pPr indent="-339217" lvl="2" marL="1371600" algn="l">
              <a:lnSpc>
                <a:spcPct val="100000"/>
              </a:lnSpc>
              <a:spcBef>
                <a:spcPts val="348"/>
              </a:spcBef>
              <a:spcAft>
                <a:spcPts val="0"/>
              </a:spcAft>
              <a:buClr>
                <a:schemeClr val="dk1"/>
              </a:buClr>
              <a:buSzPts val="1742"/>
              <a:buFont typeface="Times New Roman"/>
              <a:buChar char="•"/>
              <a:defRPr sz="1742"/>
            </a:lvl3pPr>
            <a:lvl4pPr indent="-315912" lvl="3" marL="1828800" algn="l">
              <a:lnSpc>
                <a:spcPct val="100000"/>
              </a:lnSpc>
              <a:spcBef>
                <a:spcPts val="275"/>
              </a:spcBef>
              <a:spcAft>
                <a:spcPts val="0"/>
              </a:spcAft>
              <a:buClr>
                <a:schemeClr val="dk1"/>
              </a:buClr>
              <a:buSzPts val="1375"/>
              <a:buFont typeface="Times New Roman"/>
              <a:buChar char="–"/>
              <a:defRPr sz="1375"/>
            </a:lvl4pPr>
            <a:lvl5pPr indent="-315912" lvl="4" marL="2286000" algn="l">
              <a:lnSpc>
                <a:spcPct val="100000"/>
              </a:lnSpc>
              <a:spcBef>
                <a:spcPts val="275"/>
              </a:spcBef>
              <a:spcAft>
                <a:spcPts val="0"/>
              </a:spcAft>
              <a:buClr>
                <a:schemeClr val="dk1"/>
              </a:buClr>
              <a:buSzPts val="1375"/>
              <a:buFont typeface="Times New Roman"/>
              <a:buChar char="»"/>
              <a:defRPr sz="1375"/>
            </a:lvl5pPr>
            <a:lvl6pPr indent="-315912" lvl="5" marL="2743200" algn="l">
              <a:lnSpc>
                <a:spcPct val="100000"/>
              </a:lnSpc>
              <a:spcBef>
                <a:spcPts val="275"/>
              </a:spcBef>
              <a:spcAft>
                <a:spcPts val="0"/>
              </a:spcAft>
              <a:buClr>
                <a:schemeClr val="dk1"/>
              </a:buClr>
              <a:buSzPts val="1375"/>
              <a:buFont typeface="Times New Roman"/>
              <a:buChar char="»"/>
              <a:defRPr sz="1375"/>
            </a:lvl6pPr>
            <a:lvl7pPr indent="-315912" lvl="6" marL="3200400" algn="l">
              <a:lnSpc>
                <a:spcPct val="100000"/>
              </a:lnSpc>
              <a:spcBef>
                <a:spcPts val="275"/>
              </a:spcBef>
              <a:spcAft>
                <a:spcPts val="0"/>
              </a:spcAft>
              <a:buClr>
                <a:schemeClr val="dk1"/>
              </a:buClr>
              <a:buSzPts val="1375"/>
              <a:buFont typeface="Times New Roman"/>
              <a:buChar char="»"/>
              <a:defRPr sz="1375"/>
            </a:lvl7pPr>
            <a:lvl8pPr indent="-315912" lvl="7" marL="3657600" algn="l">
              <a:lnSpc>
                <a:spcPct val="100000"/>
              </a:lnSpc>
              <a:spcBef>
                <a:spcPts val="275"/>
              </a:spcBef>
              <a:spcAft>
                <a:spcPts val="0"/>
              </a:spcAft>
              <a:buClr>
                <a:schemeClr val="dk1"/>
              </a:buClr>
              <a:buSzPts val="1375"/>
              <a:buFont typeface="Times New Roman"/>
              <a:buChar char="»"/>
              <a:defRPr sz="1375"/>
            </a:lvl8pPr>
            <a:lvl9pPr indent="-315912" lvl="8" marL="4114800" algn="l">
              <a:lnSpc>
                <a:spcPct val="100000"/>
              </a:lnSpc>
              <a:spcBef>
                <a:spcPts val="275"/>
              </a:spcBef>
              <a:spcAft>
                <a:spcPts val="0"/>
              </a:spcAft>
              <a:buClr>
                <a:schemeClr val="dk1"/>
              </a:buClr>
              <a:buSzPts val="1375"/>
              <a:buFont typeface="Times New Roman"/>
              <a:buChar char="»"/>
              <a:defRPr sz="1375"/>
            </a:lvl9pPr>
          </a:lstStyle>
          <a:p/>
        </p:txBody>
      </p:sp>
      <p:sp>
        <p:nvSpPr>
          <p:cNvPr id="77" name="Google Shape;77;p10"/>
          <p:cNvSpPr txBox="1"/>
          <p:nvPr>
            <p:ph idx="3" type="body"/>
          </p:nvPr>
        </p:nvSpPr>
        <p:spPr>
          <a:xfrm>
            <a:off x="20438848" y="7368333"/>
            <a:ext cx="17783075" cy="3071611"/>
          </a:xfrm>
          <a:prstGeom prst="rect">
            <a:avLst/>
          </a:prstGeom>
          <a:noFill/>
          <a:ln>
            <a:noFill/>
          </a:ln>
        </p:spPr>
        <p:txBody>
          <a:bodyPr anchorCtr="0" anchor="b" bIns="222975" lIns="445950" spcFirstLastPara="1" rIns="445950" wrap="square" tIns="222975">
            <a:noAutofit/>
          </a:bodyPr>
          <a:lstStyle>
            <a:lvl1pPr indent="-228600" lvl="0" marL="457200" algn="l">
              <a:lnSpc>
                <a:spcPct val="100000"/>
              </a:lnSpc>
              <a:spcBef>
                <a:spcPts val="422"/>
              </a:spcBef>
              <a:spcAft>
                <a:spcPts val="0"/>
              </a:spcAft>
              <a:buClr>
                <a:schemeClr val="dk1"/>
              </a:buClr>
              <a:buSzPts val="2108"/>
              <a:buFont typeface="Times New Roman"/>
              <a:buNone/>
              <a:defRPr b="1" sz="2108"/>
            </a:lvl1pPr>
            <a:lvl2pPr indent="-228600" lvl="1" marL="914400" algn="l">
              <a:lnSpc>
                <a:spcPct val="100000"/>
              </a:lnSpc>
              <a:spcBef>
                <a:spcPts val="367"/>
              </a:spcBef>
              <a:spcAft>
                <a:spcPts val="0"/>
              </a:spcAft>
              <a:buClr>
                <a:schemeClr val="dk1"/>
              </a:buClr>
              <a:buSzPts val="1833"/>
              <a:buFont typeface="Times New Roman"/>
              <a:buNone/>
              <a:defRPr b="1" sz="1833"/>
            </a:lvl2pPr>
            <a:lvl3pPr indent="-228600" lvl="2" marL="1371600" algn="l">
              <a:lnSpc>
                <a:spcPct val="100000"/>
              </a:lnSpc>
              <a:spcBef>
                <a:spcPts val="348"/>
              </a:spcBef>
              <a:spcAft>
                <a:spcPts val="0"/>
              </a:spcAft>
              <a:buClr>
                <a:schemeClr val="dk1"/>
              </a:buClr>
              <a:buSzPts val="1742"/>
              <a:buFont typeface="Times New Roman"/>
              <a:buNone/>
              <a:defRPr b="1" sz="1742"/>
            </a:lvl3pPr>
            <a:lvl4pPr indent="-228600" lvl="3" marL="1828800" algn="l">
              <a:lnSpc>
                <a:spcPct val="100000"/>
              </a:lnSpc>
              <a:spcBef>
                <a:spcPts val="275"/>
              </a:spcBef>
              <a:spcAft>
                <a:spcPts val="0"/>
              </a:spcAft>
              <a:buClr>
                <a:schemeClr val="dk1"/>
              </a:buClr>
              <a:buSzPts val="1375"/>
              <a:buFont typeface="Times New Roman"/>
              <a:buNone/>
              <a:defRPr b="1" sz="1375"/>
            </a:lvl4pPr>
            <a:lvl5pPr indent="-228600" lvl="4" marL="2286000" algn="l">
              <a:lnSpc>
                <a:spcPct val="100000"/>
              </a:lnSpc>
              <a:spcBef>
                <a:spcPts val="275"/>
              </a:spcBef>
              <a:spcAft>
                <a:spcPts val="0"/>
              </a:spcAft>
              <a:buClr>
                <a:schemeClr val="dk1"/>
              </a:buClr>
              <a:buSzPts val="1375"/>
              <a:buFont typeface="Times New Roman"/>
              <a:buNone/>
              <a:defRPr b="1" sz="1375"/>
            </a:lvl5pPr>
            <a:lvl6pPr indent="-228600" lvl="5" marL="2743200" algn="l">
              <a:lnSpc>
                <a:spcPct val="100000"/>
              </a:lnSpc>
              <a:spcBef>
                <a:spcPts val="275"/>
              </a:spcBef>
              <a:spcAft>
                <a:spcPts val="0"/>
              </a:spcAft>
              <a:buClr>
                <a:schemeClr val="dk1"/>
              </a:buClr>
              <a:buSzPts val="1375"/>
              <a:buFont typeface="Times New Roman"/>
              <a:buNone/>
              <a:defRPr b="1" sz="1375"/>
            </a:lvl6pPr>
            <a:lvl7pPr indent="-228600" lvl="6" marL="3200400" algn="l">
              <a:lnSpc>
                <a:spcPct val="100000"/>
              </a:lnSpc>
              <a:spcBef>
                <a:spcPts val="275"/>
              </a:spcBef>
              <a:spcAft>
                <a:spcPts val="0"/>
              </a:spcAft>
              <a:buClr>
                <a:schemeClr val="dk1"/>
              </a:buClr>
              <a:buSzPts val="1375"/>
              <a:buFont typeface="Times New Roman"/>
              <a:buNone/>
              <a:defRPr b="1" sz="1375"/>
            </a:lvl7pPr>
            <a:lvl8pPr indent="-228600" lvl="7" marL="3657600" algn="l">
              <a:lnSpc>
                <a:spcPct val="100000"/>
              </a:lnSpc>
              <a:spcBef>
                <a:spcPts val="275"/>
              </a:spcBef>
              <a:spcAft>
                <a:spcPts val="0"/>
              </a:spcAft>
              <a:buClr>
                <a:schemeClr val="dk1"/>
              </a:buClr>
              <a:buSzPts val="1375"/>
              <a:buFont typeface="Times New Roman"/>
              <a:buNone/>
              <a:defRPr b="1" sz="1375"/>
            </a:lvl8pPr>
            <a:lvl9pPr indent="-228600" lvl="8" marL="4114800" algn="l">
              <a:lnSpc>
                <a:spcPct val="100000"/>
              </a:lnSpc>
              <a:spcBef>
                <a:spcPts val="275"/>
              </a:spcBef>
              <a:spcAft>
                <a:spcPts val="0"/>
              </a:spcAft>
              <a:buClr>
                <a:schemeClr val="dk1"/>
              </a:buClr>
              <a:buSzPts val="1375"/>
              <a:buFont typeface="Times New Roman"/>
              <a:buNone/>
              <a:defRPr b="1" sz="1375"/>
            </a:lvl9pPr>
          </a:lstStyle>
          <a:p/>
        </p:txBody>
      </p:sp>
      <p:sp>
        <p:nvSpPr>
          <p:cNvPr id="78" name="Google Shape;78;p10"/>
          <p:cNvSpPr txBox="1"/>
          <p:nvPr>
            <p:ph idx="4" type="body"/>
          </p:nvPr>
        </p:nvSpPr>
        <p:spPr>
          <a:xfrm>
            <a:off x="20438848" y="10439940"/>
            <a:ext cx="17783075" cy="18965750"/>
          </a:xfrm>
          <a:prstGeom prst="rect">
            <a:avLst/>
          </a:prstGeom>
          <a:noFill/>
          <a:ln>
            <a:noFill/>
          </a:ln>
        </p:spPr>
        <p:txBody>
          <a:bodyPr anchorCtr="0" anchor="t" bIns="222975" lIns="445950" spcFirstLastPara="1" rIns="445950" wrap="square" tIns="222975">
            <a:noAutofit/>
          </a:bodyPr>
          <a:lstStyle>
            <a:lvl1pPr indent="-362458" lvl="0" marL="457200" algn="l">
              <a:lnSpc>
                <a:spcPct val="100000"/>
              </a:lnSpc>
              <a:spcBef>
                <a:spcPts val="422"/>
              </a:spcBef>
              <a:spcAft>
                <a:spcPts val="0"/>
              </a:spcAft>
              <a:buClr>
                <a:schemeClr val="dk1"/>
              </a:buClr>
              <a:buSzPts val="2108"/>
              <a:buFont typeface="Times New Roman"/>
              <a:buChar char="•"/>
              <a:defRPr sz="2108"/>
            </a:lvl1pPr>
            <a:lvl2pPr indent="-344995" lvl="1" marL="914400" algn="l">
              <a:lnSpc>
                <a:spcPct val="100000"/>
              </a:lnSpc>
              <a:spcBef>
                <a:spcPts val="367"/>
              </a:spcBef>
              <a:spcAft>
                <a:spcPts val="0"/>
              </a:spcAft>
              <a:buClr>
                <a:schemeClr val="dk1"/>
              </a:buClr>
              <a:buSzPts val="1833"/>
              <a:buFont typeface="Times New Roman"/>
              <a:buChar char="–"/>
              <a:defRPr sz="1833"/>
            </a:lvl2pPr>
            <a:lvl3pPr indent="-339217" lvl="2" marL="1371600" algn="l">
              <a:lnSpc>
                <a:spcPct val="100000"/>
              </a:lnSpc>
              <a:spcBef>
                <a:spcPts val="348"/>
              </a:spcBef>
              <a:spcAft>
                <a:spcPts val="0"/>
              </a:spcAft>
              <a:buClr>
                <a:schemeClr val="dk1"/>
              </a:buClr>
              <a:buSzPts val="1742"/>
              <a:buFont typeface="Times New Roman"/>
              <a:buChar char="•"/>
              <a:defRPr sz="1742"/>
            </a:lvl3pPr>
            <a:lvl4pPr indent="-315912" lvl="3" marL="1828800" algn="l">
              <a:lnSpc>
                <a:spcPct val="100000"/>
              </a:lnSpc>
              <a:spcBef>
                <a:spcPts val="275"/>
              </a:spcBef>
              <a:spcAft>
                <a:spcPts val="0"/>
              </a:spcAft>
              <a:buClr>
                <a:schemeClr val="dk1"/>
              </a:buClr>
              <a:buSzPts val="1375"/>
              <a:buFont typeface="Times New Roman"/>
              <a:buChar char="–"/>
              <a:defRPr sz="1375"/>
            </a:lvl4pPr>
            <a:lvl5pPr indent="-315912" lvl="4" marL="2286000" algn="l">
              <a:lnSpc>
                <a:spcPct val="100000"/>
              </a:lnSpc>
              <a:spcBef>
                <a:spcPts val="275"/>
              </a:spcBef>
              <a:spcAft>
                <a:spcPts val="0"/>
              </a:spcAft>
              <a:buClr>
                <a:schemeClr val="dk1"/>
              </a:buClr>
              <a:buSzPts val="1375"/>
              <a:buFont typeface="Times New Roman"/>
              <a:buChar char="»"/>
              <a:defRPr sz="1375"/>
            </a:lvl5pPr>
            <a:lvl6pPr indent="-315912" lvl="5" marL="2743200" algn="l">
              <a:lnSpc>
                <a:spcPct val="100000"/>
              </a:lnSpc>
              <a:spcBef>
                <a:spcPts val="275"/>
              </a:spcBef>
              <a:spcAft>
                <a:spcPts val="0"/>
              </a:spcAft>
              <a:buClr>
                <a:schemeClr val="dk1"/>
              </a:buClr>
              <a:buSzPts val="1375"/>
              <a:buFont typeface="Times New Roman"/>
              <a:buChar char="»"/>
              <a:defRPr sz="1375"/>
            </a:lvl6pPr>
            <a:lvl7pPr indent="-315912" lvl="6" marL="3200400" algn="l">
              <a:lnSpc>
                <a:spcPct val="100000"/>
              </a:lnSpc>
              <a:spcBef>
                <a:spcPts val="275"/>
              </a:spcBef>
              <a:spcAft>
                <a:spcPts val="0"/>
              </a:spcAft>
              <a:buClr>
                <a:schemeClr val="dk1"/>
              </a:buClr>
              <a:buSzPts val="1375"/>
              <a:buFont typeface="Times New Roman"/>
              <a:buChar char="»"/>
              <a:defRPr sz="1375"/>
            </a:lvl7pPr>
            <a:lvl8pPr indent="-315912" lvl="7" marL="3657600" algn="l">
              <a:lnSpc>
                <a:spcPct val="100000"/>
              </a:lnSpc>
              <a:spcBef>
                <a:spcPts val="275"/>
              </a:spcBef>
              <a:spcAft>
                <a:spcPts val="0"/>
              </a:spcAft>
              <a:buClr>
                <a:schemeClr val="dk1"/>
              </a:buClr>
              <a:buSzPts val="1375"/>
              <a:buFont typeface="Times New Roman"/>
              <a:buChar char="»"/>
              <a:defRPr sz="1375"/>
            </a:lvl8pPr>
            <a:lvl9pPr indent="-315912" lvl="8" marL="4114800" algn="l">
              <a:lnSpc>
                <a:spcPct val="100000"/>
              </a:lnSpc>
              <a:spcBef>
                <a:spcPts val="275"/>
              </a:spcBef>
              <a:spcAft>
                <a:spcPts val="0"/>
              </a:spcAft>
              <a:buClr>
                <a:schemeClr val="dk1"/>
              </a:buClr>
              <a:buSzPts val="1375"/>
              <a:buFont typeface="Times New Roman"/>
              <a:buChar char="»"/>
              <a:defRPr sz="1375"/>
            </a:lvl9pPr>
          </a:lstStyle>
          <a:p/>
        </p:txBody>
      </p:sp>
      <p:sp>
        <p:nvSpPr>
          <p:cNvPr id="79" name="Google Shape;79;p10"/>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0"/>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0"/>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2" name="Shape 82"/>
        <p:cNvGrpSpPr/>
        <p:nvPr/>
      </p:nvGrpSpPr>
      <p:grpSpPr>
        <a:xfrm>
          <a:off x="0" y="0"/>
          <a:ext cx="0" cy="0"/>
          <a:chOff x="0" y="0"/>
          <a:chExt cx="0" cy="0"/>
        </a:xfrm>
      </p:grpSpPr>
      <p:sp>
        <p:nvSpPr>
          <p:cNvPr id="83" name="Google Shape;83;p11"/>
          <p:cNvSpPr txBox="1"/>
          <p:nvPr>
            <p:ph type="title"/>
          </p:nvPr>
        </p:nvSpPr>
        <p:spPr>
          <a:xfrm>
            <a:off x="3016052" y="2926724"/>
            <a:ext cx="34201503" cy="5486400"/>
          </a:xfrm>
          <a:prstGeom prst="rect">
            <a:avLst/>
          </a:prstGeom>
          <a:noFill/>
          <a:ln>
            <a:noFill/>
          </a:ln>
        </p:spPr>
        <p:txBody>
          <a:bodyPr anchorCtr="0" anchor="ctr" bIns="222975" lIns="445950" spcFirstLastPara="1" rIns="445950" wrap="square" tIns="22297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4" name="Google Shape;84;p11"/>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11"/>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1"/>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7" name="Shape 87"/>
        <p:cNvGrpSpPr/>
        <p:nvPr/>
      </p:nvGrpSpPr>
      <p:grpSpPr>
        <a:xfrm>
          <a:off x="0" y="0"/>
          <a:ext cx="0" cy="0"/>
          <a:chOff x="0" y="0"/>
          <a:chExt cx="0" cy="0"/>
        </a:xfrm>
      </p:grpSpPr>
      <p:sp>
        <p:nvSpPr>
          <p:cNvPr id="88" name="Google Shape;88;p12"/>
          <p:cNvSpPr txBox="1"/>
          <p:nvPr>
            <p:ph type="title"/>
          </p:nvPr>
        </p:nvSpPr>
        <p:spPr>
          <a:xfrm>
            <a:off x="2011684" y="1310433"/>
            <a:ext cx="13236208" cy="5578163"/>
          </a:xfrm>
          <a:prstGeom prst="rect">
            <a:avLst/>
          </a:prstGeom>
          <a:noFill/>
          <a:ln>
            <a:noFill/>
          </a:ln>
        </p:spPr>
        <p:txBody>
          <a:bodyPr anchorCtr="0" anchor="b" bIns="222975" lIns="445950" spcFirstLastPara="1" rIns="445950" wrap="square" tIns="222975">
            <a:noAutofit/>
          </a:bodyPr>
          <a:lstStyle>
            <a:lvl1pPr lvl="0" algn="l">
              <a:lnSpc>
                <a:spcPct val="100000"/>
              </a:lnSpc>
              <a:spcBef>
                <a:spcPts val="0"/>
              </a:spcBef>
              <a:spcAft>
                <a:spcPts val="0"/>
              </a:spcAft>
              <a:buSzPts val="1400"/>
              <a:buNone/>
              <a:defRPr b="1" sz="1833"/>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9" name="Google Shape;89;p12"/>
          <p:cNvSpPr txBox="1"/>
          <p:nvPr>
            <p:ph idx="1" type="body"/>
          </p:nvPr>
        </p:nvSpPr>
        <p:spPr>
          <a:xfrm>
            <a:off x="15730220" y="1310429"/>
            <a:ext cx="22491700" cy="28095263"/>
          </a:xfrm>
          <a:prstGeom prst="rect">
            <a:avLst/>
          </a:prstGeom>
          <a:noFill/>
          <a:ln>
            <a:noFill/>
          </a:ln>
        </p:spPr>
        <p:txBody>
          <a:bodyPr anchorCtr="0" anchor="t" bIns="222975" lIns="445950" spcFirstLastPara="1" rIns="445950" wrap="square" tIns="222975">
            <a:noAutofit/>
          </a:bodyPr>
          <a:lstStyle>
            <a:lvl1pPr indent="-420687" lvl="0" marL="457200" algn="l">
              <a:lnSpc>
                <a:spcPct val="100000"/>
              </a:lnSpc>
              <a:spcBef>
                <a:spcPts val="605"/>
              </a:spcBef>
              <a:spcAft>
                <a:spcPts val="0"/>
              </a:spcAft>
              <a:buClr>
                <a:schemeClr val="dk1"/>
              </a:buClr>
              <a:buSzPts val="3025"/>
              <a:buFont typeface="Times New Roman"/>
              <a:buChar char="•"/>
              <a:defRPr sz="3025"/>
            </a:lvl1pPr>
            <a:lvl2pPr indent="-391604" lvl="1" marL="914400" algn="l">
              <a:lnSpc>
                <a:spcPct val="100000"/>
              </a:lnSpc>
              <a:spcBef>
                <a:spcPts val="513"/>
              </a:spcBef>
              <a:spcAft>
                <a:spcPts val="0"/>
              </a:spcAft>
              <a:buClr>
                <a:schemeClr val="dk1"/>
              </a:buClr>
              <a:buSzPts val="2567"/>
              <a:buFont typeface="Times New Roman"/>
              <a:buChar char="–"/>
              <a:defRPr sz="2567"/>
            </a:lvl2pPr>
            <a:lvl3pPr indent="-362458" lvl="2" marL="1371600" algn="l">
              <a:lnSpc>
                <a:spcPct val="100000"/>
              </a:lnSpc>
              <a:spcBef>
                <a:spcPts val="422"/>
              </a:spcBef>
              <a:spcAft>
                <a:spcPts val="0"/>
              </a:spcAft>
              <a:buClr>
                <a:schemeClr val="dk1"/>
              </a:buClr>
              <a:buSzPts val="2108"/>
              <a:buFont typeface="Times New Roman"/>
              <a:buChar char="•"/>
              <a:defRPr sz="2108"/>
            </a:lvl3pPr>
            <a:lvl4pPr indent="-344995" lvl="3" marL="1828800" algn="l">
              <a:lnSpc>
                <a:spcPct val="100000"/>
              </a:lnSpc>
              <a:spcBef>
                <a:spcPts val="367"/>
              </a:spcBef>
              <a:spcAft>
                <a:spcPts val="0"/>
              </a:spcAft>
              <a:buClr>
                <a:schemeClr val="dk1"/>
              </a:buClr>
              <a:buSzPts val="1833"/>
              <a:buFont typeface="Times New Roman"/>
              <a:buChar char="–"/>
              <a:defRPr sz="1833"/>
            </a:lvl4pPr>
            <a:lvl5pPr indent="-344995" lvl="4" marL="2286000" algn="l">
              <a:lnSpc>
                <a:spcPct val="100000"/>
              </a:lnSpc>
              <a:spcBef>
                <a:spcPts val="367"/>
              </a:spcBef>
              <a:spcAft>
                <a:spcPts val="0"/>
              </a:spcAft>
              <a:buClr>
                <a:schemeClr val="dk1"/>
              </a:buClr>
              <a:buSzPts val="1833"/>
              <a:buFont typeface="Times New Roman"/>
              <a:buChar char="»"/>
              <a:defRPr sz="1833"/>
            </a:lvl5pPr>
            <a:lvl6pPr indent="-344995" lvl="5" marL="2743200" algn="l">
              <a:lnSpc>
                <a:spcPct val="100000"/>
              </a:lnSpc>
              <a:spcBef>
                <a:spcPts val="367"/>
              </a:spcBef>
              <a:spcAft>
                <a:spcPts val="0"/>
              </a:spcAft>
              <a:buClr>
                <a:schemeClr val="dk1"/>
              </a:buClr>
              <a:buSzPts val="1833"/>
              <a:buFont typeface="Times New Roman"/>
              <a:buChar char="»"/>
              <a:defRPr sz="1833"/>
            </a:lvl6pPr>
            <a:lvl7pPr indent="-344995" lvl="6" marL="3200400" algn="l">
              <a:lnSpc>
                <a:spcPct val="100000"/>
              </a:lnSpc>
              <a:spcBef>
                <a:spcPts val="367"/>
              </a:spcBef>
              <a:spcAft>
                <a:spcPts val="0"/>
              </a:spcAft>
              <a:buClr>
                <a:schemeClr val="dk1"/>
              </a:buClr>
              <a:buSzPts val="1833"/>
              <a:buFont typeface="Times New Roman"/>
              <a:buChar char="»"/>
              <a:defRPr sz="1833"/>
            </a:lvl7pPr>
            <a:lvl8pPr indent="-344995" lvl="7" marL="3657600" algn="l">
              <a:lnSpc>
                <a:spcPct val="100000"/>
              </a:lnSpc>
              <a:spcBef>
                <a:spcPts val="367"/>
              </a:spcBef>
              <a:spcAft>
                <a:spcPts val="0"/>
              </a:spcAft>
              <a:buClr>
                <a:schemeClr val="dk1"/>
              </a:buClr>
              <a:buSzPts val="1833"/>
              <a:buFont typeface="Times New Roman"/>
              <a:buChar char="»"/>
              <a:defRPr sz="1833"/>
            </a:lvl8pPr>
            <a:lvl9pPr indent="-344995" lvl="8" marL="4114800" algn="l">
              <a:lnSpc>
                <a:spcPct val="100000"/>
              </a:lnSpc>
              <a:spcBef>
                <a:spcPts val="367"/>
              </a:spcBef>
              <a:spcAft>
                <a:spcPts val="0"/>
              </a:spcAft>
              <a:buClr>
                <a:schemeClr val="dk1"/>
              </a:buClr>
              <a:buSzPts val="1833"/>
              <a:buFont typeface="Times New Roman"/>
              <a:buChar char="»"/>
              <a:defRPr sz="1833"/>
            </a:lvl9pPr>
          </a:lstStyle>
          <a:p/>
        </p:txBody>
      </p:sp>
      <p:sp>
        <p:nvSpPr>
          <p:cNvPr id="90" name="Google Shape;90;p12"/>
          <p:cNvSpPr txBox="1"/>
          <p:nvPr>
            <p:ph idx="2" type="body"/>
          </p:nvPr>
        </p:nvSpPr>
        <p:spPr>
          <a:xfrm>
            <a:off x="2011684" y="6888593"/>
            <a:ext cx="13236208" cy="22517099"/>
          </a:xfrm>
          <a:prstGeom prst="rect">
            <a:avLst/>
          </a:prstGeom>
          <a:noFill/>
          <a:ln>
            <a:noFill/>
          </a:ln>
        </p:spPr>
        <p:txBody>
          <a:bodyPr anchorCtr="0" anchor="t" bIns="222975" lIns="445950" spcFirstLastPara="1" rIns="445950" wrap="square" tIns="222975">
            <a:noAutofit/>
          </a:bodyPr>
          <a:lstStyle>
            <a:lvl1pPr indent="-228600" lvl="0" marL="457200" algn="l">
              <a:lnSpc>
                <a:spcPct val="100000"/>
              </a:lnSpc>
              <a:spcBef>
                <a:spcPts val="257"/>
              </a:spcBef>
              <a:spcAft>
                <a:spcPts val="0"/>
              </a:spcAft>
              <a:buClr>
                <a:schemeClr val="dk1"/>
              </a:buClr>
              <a:buSzPts val="1283"/>
              <a:buFont typeface="Times New Roman"/>
              <a:buNone/>
              <a:defRPr sz="1283"/>
            </a:lvl1pPr>
            <a:lvl2pPr indent="-228600" lvl="1" marL="914400" algn="l">
              <a:lnSpc>
                <a:spcPct val="100000"/>
              </a:lnSpc>
              <a:spcBef>
                <a:spcPts val="220"/>
              </a:spcBef>
              <a:spcAft>
                <a:spcPts val="0"/>
              </a:spcAft>
              <a:buClr>
                <a:schemeClr val="dk1"/>
              </a:buClr>
              <a:buSzPts val="1100"/>
              <a:buFont typeface="Times New Roman"/>
              <a:buNone/>
              <a:defRPr sz="1100"/>
            </a:lvl2pPr>
            <a:lvl3pPr indent="-228600" lvl="2" marL="1371600" algn="l">
              <a:lnSpc>
                <a:spcPct val="100000"/>
              </a:lnSpc>
              <a:spcBef>
                <a:spcPts val="165"/>
              </a:spcBef>
              <a:spcAft>
                <a:spcPts val="0"/>
              </a:spcAft>
              <a:buClr>
                <a:schemeClr val="dk1"/>
              </a:buClr>
              <a:buSzPts val="825"/>
              <a:buFont typeface="Times New Roman"/>
              <a:buNone/>
              <a:defRPr sz="825"/>
            </a:lvl3pPr>
            <a:lvl4pPr indent="-228600" lvl="3" marL="1828800" algn="l">
              <a:lnSpc>
                <a:spcPct val="100000"/>
              </a:lnSpc>
              <a:spcBef>
                <a:spcPts val="147"/>
              </a:spcBef>
              <a:spcAft>
                <a:spcPts val="0"/>
              </a:spcAft>
              <a:buClr>
                <a:schemeClr val="dk1"/>
              </a:buClr>
              <a:buSzPts val="733"/>
              <a:buFont typeface="Times New Roman"/>
              <a:buNone/>
              <a:defRPr sz="733"/>
            </a:lvl4pPr>
            <a:lvl5pPr indent="-228600" lvl="4" marL="2286000" algn="l">
              <a:lnSpc>
                <a:spcPct val="100000"/>
              </a:lnSpc>
              <a:spcBef>
                <a:spcPts val="147"/>
              </a:spcBef>
              <a:spcAft>
                <a:spcPts val="0"/>
              </a:spcAft>
              <a:buClr>
                <a:schemeClr val="dk1"/>
              </a:buClr>
              <a:buSzPts val="733"/>
              <a:buFont typeface="Times New Roman"/>
              <a:buNone/>
              <a:defRPr sz="733"/>
            </a:lvl5pPr>
            <a:lvl6pPr indent="-228600" lvl="5" marL="2743200" algn="l">
              <a:lnSpc>
                <a:spcPct val="100000"/>
              </a:lnSpc>
              <a:spcBef>
                <a:spcPts val="147"/>
              </a:spcBef>
              <a:spcAft>
                <a:spcPts val="0"/>
              </a:spcAft>
              <a:buClr>
                <a:schemeClr val="dk1"/>
              </a:buClr>
              <a:buSzPts val="733"/>
              <a:buFont typeface="Times New Roman"/>
              <a:buNone/>
              <a:defRPr sz="733"/>
            </a:lvl6pPr>
            <a:lvl7pPr indent="-228600" lvl="6" marL="3200400" algn="l">
              <a:lnSpc>
                <a:spcPct val="100000"/>
              </a:lnSpc>
              <a:spcBef>
                <a:spcPts val="147"/>
              </a:spcBef>
              <a:spcAft>
                <a:spcPts val="0"/>
              </a:spcAft>
              <a:buClr>
                <a:schemeClr val="dk1"/>
              </a:buClr>
              <a:buSzPts val="733"/>
              <a:buFont typeface="Times New Roman"/>
              <a:buNone/>
              <a:defRPr sz="733"/>
            </a:lvl7pPr>
            <a:lvl8pPr indent="-228600" lvl="7" marL="3657600" algn="l">
              <a:lnSpc>
                <a:spcPct val="100000"/>
              </a:lnSpc>
              <a:spcBef>
                <a:spcPts val="147"/>
              </a:spcBef>
              <a:spcAft>
                <a:spcPts val="0"/>
              </a:spcAft>
              <a:buClr>
                <a:schemeClr val="dk1"/>
              </a:buClr>
              <a:buSzPts val="733"/>
              <a:buFont typeface="Times New Roman"/>
              <a:buNone/>
              <a:defRPr sz="733"/>
            </a:lvl8pPr>
            <a:lvl9pPr indent="-228600" lvl="8" marL="4114800" algn="l">
              <a:lnSpc>
                <a:spcPct val="100000"/>
              </a:lnSpc>
              <a:spcBef>
                <a:spcPts val="147"/>
              </a:spcBef>
              <a:spcAft>
                <a:spcPts val="0"/>
              </a:spcAft>
              <a:buClr>
                <a:schemeClr val="dk1"/>
              </a:buClr>
              <a:buSzPts val="733"/>
              <a:buFont typeface="Times New Roman"/>
              <a:buNone/>
              <a:defRPr sz="733"/>
            </a:lvl9pPr>
          </a:lstStyle>
          <a:p/>
        </p:txBody>
      </p:sp>
      <p:sp>
        <p:nvSpPr>
          <p:cNvPr id="91" name="Google Shape;91;p12"/>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2"/>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2"/>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
          <p:cNvSpPr txBox="1"/>
          <p:nvPr>
            <p:ph type="title"/>
          </p:nvPr>
        </p:nvSpPr>
        <p:spPr>
          <a:xfrm>
            <a:off x="3016052" y="2926724"/>
            <a:ext cx="34201503" cy="5486400"/>
          </a:xfrm>
          <a:prstGeom prst="rect">
            <a:avLst/>
          </a:prstGeom>
          <a:noFill/>
          <a:ln>
            <a:noFill/>
          </a:ln>
        </p:spPr>
        <p:txBody>
          <a:bodyPr anchorCtr="0" anchor="ctr" bIns="222975" lIns="445950" spcFirstLastPara="1" rIns="445950" wrap="square" tIns="222975">
            <a:noAutofit/>
          </a:bodyPr>
          <a:lstStyle>
            <a:lvl1pPr lvl="0"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0" i="0" sz="19342" u="none" cap="none" strike="noStrike">
                <a:solidFill>
                  <a:schemeClr val="dk2"/>
                </a:solidFill>
                <a:latin typeface="Times New Roman"/>
                <a:ea typeface="Times New Roman"/>
                <a:cs typeface="Times New Roman"/>
                <a:sym typeface="Times New Roman"/>
              </a:defRPr>
            </a:lvl9pPr>
          </a:lstStyle>
          <a:p/>
        </p:txBody>
      </p:sp>
      <p:sp>
        <p:nvSpPr>
          <p:cNvPr id="11" name="Google Shape;11;p3"/>
          <p:cNvSpPr txBox="1"/>
          <p:nvPr>
            <p:ph idx="1" type="body"/>
          </p:nvPr>
        </p:nvSpPr>
        <p:spPr>
          <a:xfrm>
            <a:off x="3016052" y="9512658"/>
            <a:ext cx="34201503" cy="19748142"/>
          </a:xfrm>
          <a:prstGeom prst="rect">
            <a:avLst/>
          </a:prstGeom>
          <a:noFill/>
          <a:ln>
            <a:noFill/>
          </a:ln>
        </p:spPr>
        <p:txBody>
          <a:bodyPr anchorCtr="0" anchor="t" bIns="222975" lIns="445950" spcFirstLastPara="1" rIns="445950" wrap="square" tIns="222975">
            <a:noAutofit/>
          </a:bodyPr>
          <a:lstStyle>
            <a:lvl1pPr indent="-1136713" lvl="0" marL="457200" marR="0" rtl="0" algn="l">
              <a:lnSpc>
                <a:spcPct val="100000"/>
              </a:lnSpc>
              <a:spcBef>
                <a:spcPts val="2860"/>
              </a:spcBef>
              <a:spcAft>
                <a:spcPts val="0"/>
              </a:spcAft>
              <a:buClr>
                <a:schemeClr val="dk1"/>
              </a:buClr>
              <a:buSzPts val="14301"/>
              <a:buFont typeface="Times New Roman"/>
              <a:buChar char="•"/>
              <a:defRPr b="0" i="0" sz="14300" u="none" cap="none" strike="noStrike">
                <a:solidFill>
                  <a:schemeClr val="dk1"/>
                </a:solidFill>
                <a:latin typeface="Times New Roman"/>
                <a:ea typeface="Times New Roman"/>
                <a:cs typeface="Times New Roman"/>
                <a:sym typeface="Times New Roman"/>
              </a:defRPr>
            </a:lvl1pPr>
            <a:lvl2pPr indent="-1008697" lvl="1" marL="914400" marR="0" rtl="0" algn="l">
              <a:lnSpc>
                <a:spcPct val="100000"/>
              </a:lnSpc>
              <a:spcBef>
                <a:spcPts val="2457"/>
              </a:spcBef>
              <a:spcAft>
                <a:spcPts val="0"/>
              </a:spcAft>
              <a:buClr>
                <a:schemeClr val="dk1"/>
              </a:buClr>
              <a:buSzPts val="12285"/>
              <a:buFont typeface="Times New Roman"/>
              <a:buChar char="–"/>
              <a:defRPr b="0" i="0" sz="12285" u="none" cap="none" strike="noStrike">
                <a:solidFill>
                  <a:schemeClr val="dk1"/>
                </a:solidFill>
                <a:latin typeface="Times New Roman"/>
                <a:ea typeface="Times New Roman"/>
                <a:cs typeface="Times New Roman"/>
                <a:sym typeface="Times New Roman"/>
              </a:defRPr>
            </a:lvl2pPr>
            <a:lvl3pPr indent="-915479" lvl="2" marL="1371600" marR="0" rtl="0" algn="l">
              <a:lnSpc>
                <a:spcPct val="100000"/>
              </a:lnSpc>
              <a:spcBef>
                <a:spcPts val="2163"/>
              </a:spcBef>
              <a:spcAft>
                <a:spcPts val="0"/>
              </a:spcAft>
              <a:buClr>
                <a:schemeClr val="dk1"/>
              </a:buClr>
              <a:buSzPts val="10817"/>
              <a:buFont typeface="Times New Roman"/>
              <a:buChar char="•"/>
              <a:defRPr b="0" i="0" sz="10817" u="none" cap="none" strike="noStrike">
                <a:solidFill>
                  <a:schemeClr val="dk1"/>
                </a:solidFill>
                <a:latin typeface="Times New Roman"/>
                <a:ea typeface="Times New Roman"/>
                <a:cs typeface="Times New Roman"/>
                <a:sym typeface="Times New Roman"/>
              </a:defRPr>
            </a:lvl3pPr>
            <a:lvl4pPr indent="-799147" lvl="3" marL="1828800" marR="0" rtl="0" algn="l">
              <a:lnSpc>
                <a:spcPct val="100000"/>
              </a:lnSpc>
              <a:spcBef>
                <a:spcPts val="1797"/>
              </a:spcBef>
              <a:spcAft>
                <a:spcPts val="0"/>
              </a:spcAft>
              <a:buClr>
                <a:schemeClr val="dk1"/>
              </a:buClr>
              <a:buSzPts val="8985"/>
              <a:buFont typeface="Times New Roman"/>
              <a:buChar char="–"/>
              <a:defRPr b="0" i="0" sz="8985" u="none" cap="none" strike="noStrike">
                <a:solidFill>
                  <a:schemeClr val="dk1"/>
                </a:solidFill>
                <a:latin typeface="Times New Roman"/>
                <a:ea typeface="Times New Roman"/>
                <a:cs typeface="Times New Roman"/>
                <a:sym typeface="Times New Roman"/>
              </a:defRPr>
            </a:lvl4pPr>
            <a:lvl5pPr indent="-799147" lvl="4" marL="2286000" marR="0" rtl="0" algn="l">
              <a:lnSpc>
                <a:spcPct val="100000"/>
              </a:lnSpc>
              <a:spcBef>
                <a:spcPts val="1797"/>
              </a:spcBef>
              <a:spcAft>
                <a:spcPts val="0"/>
              </a:spcAft>
              <a:buClr>
                <a:schemeClr val="dk1"/>
              </a:buClr>
              <a:buSzPts val="8985"/>
              <a:buFont typeface="Times New Roman"/>
              <a:buChar char="»"/>
              <a:defRPr b="0" i="0" sz="8985" u="none" cap="none" strike="noStrike">
                <a:solidFill>
                  <a:schemeClr val="dk1"/>
                </a:solidFill>
                <a:latin typeface="Times New Roman"/>
                <a:ea typeface="Times New Roman"/>
                <a:cs typeface="Times New Roman"/>
                <a:sym typeface="Times New Roman"/>
              </a:defRPr>
            </a:lvl5pPr>
            <a:lvl6pPr indent="-799147" lvl="5" marL="2743200" marR="0" rtl="0" algn="l">
              <a:lnSpc>
                <a:spcPct val="100000"/>
              </a:lnSpc>
              <a:spcBef>
                <a:spcPts val="1797"/>
              </a:spcBef>
              <a:spcAft>
                <a:spcPts val="0"/>
              </a:spcAft>
              <a:buClr>
                <a:schemeClr val="dk1"/>
              </a:buClr>
              <a:buSzPts val="8985"/>
              <a:buFont typeface="Times New Roman"/>
              <a:buChar char="»"/>
              <a:defRPr b="0" i="0" sz="8985" u="none" cap="none" strike="noStrike">
                <a:solidFill>
                  <a:schemeClr val="dk1"/>
                </a:solidFill>
                <a:latin typeface="Times New Roman"/>
                <a:ea typeface="Times New Roman"/>
                <a:cs typeface="Times New Roman"/>
                <a:sym typeface="Times New Roman"/>
              </a:defRPr>
            </a:lvl6pPr>
            <a:lvl7pPr indent="-799147" lvl="6" marL="3200400" marR="0" rtl="0" algn="l">
              <a:lnSpc>
                <a:spcPct val="100000"/>
              </a:lnSpc>
              <a:spcBef>
                <a:spcPts val="1797"/>
              </a:spcBef>
              <a:spcAft>
                <a:spcPts val="0"/>
              </a:spcAft>
              <a:buClr>
                <a:schemeClr val="dk1"/>
              </a:buClr>
              <a:buSzPts val="8985"/>
              <a:buFont typeface="Times New Roman"/>
              <a:buChar char="»"/>
              <a:defRPr b="0" i="0" sz="8985" u="none" cap="none" strike="noStrike">
                <a:solidFill>
                  <a:schemeClr val="dk1"/>
                </a:solidFill>
                <a:latin typeface="Times New Roman"/>
                <a:ea typeface="Times New Roman"/>
                <a:cs typeface="Times New Roman"/>
                <a:sym typeface="Times New Roman"/>
              </a:defRPr>
            </a:lvl7pPr>
            <a:lvl8pPr indent="-799147" lvl="7" marL="3657600" marR="0" rtl="0" algn="l">
              <a:lnSpc>
                <a:spcPct val="100000"/>
              </a:lnSpc>
              <a:spcBef>
                <a:spcPts val="1797"/>
              </a:spcBef>
              <a:spcAft>
                <a:spcPts val="0"/>
              </a:spcAft>
              <a:buClr>
                <a:schemeClr val="dk1"/>
              </a:buClr>
              <a:buSzPts val="8985"/>
              <a:buFont typeface="Times New Roman"/>
              <a:buChar char="»"/>
              <a:defRPr b="0" i="0" sz="8985" u="none" cap="none" strike="noStrike">
                <a:solidFill>
                  <a:schemeClr val="dk1"/>
                </a:solidFill>
                <a:latin typeface="Times New Roman"/>
                <a:ea typeface="Times New Roman"/>
                <a:cs typeface="Times New Roman"/>
                <a:sym typeface="Times New Roman"/>
              </a:defRPr>
            </a:lvl8pPr>
            <a:lvl9pPr indent="-799147" lvl="8" marL="4114800" marR="0" rtl="0" algn="l">
              <a:lnSpc>
                <a:spcPct val="100000"/>
              </a:lnSpc>
              <a:spcBef>
                <a:spcPts val="1797"/>
              </a:spcBef>
              <a:spcAft>
                <a:spcPts val="0"/>
              </a:spcAft>
              <a:buClr>
                <a:schemeClr val="dk1"/>
              </a:buClr>
              <a:buSzPts val="8985"/>
              <a:buFont typeface="Times New Roman"/>
              <a:buChar char="»"/>
              <a:defRPr b="0" i="0" sz="8985" u="none" cap="none" strike="noStrike">
                <a:solidFill>
                  <a:schemeClr val="dk1"/>
                </a:solidFill>
                <a:latin typeface="Times New Roman"/>
                <a:ea typeface="Times New Roman"/>
                <a:cs typeface="Times New Roman"/>
                <a:sym typeface="Times New Roman"/>
              </a:defRPr>
            </a:lvl9pPr>
          </a:lstStyle>
          <a:p/>
        </p:txBody>
      </p:sp>
      <p:sp>
        <p:nvSpPr>
          <p:cNvPr id="12" name="Google Shape;12;p3"/>
          <p:cNvSpPr txBox="1"/>
          <p:nvPr>
            <p:ph idx="10" type="dt"/>
          </p:nvPr>
        </p:nvSpPr>
        <p:spPr>
          <a:xfrm>
            <a:off x="3016050" y="29993293"/>
            <a:ext cx="8382000" cy="2194237"/>
          </a:xfrm>
          <a:prstGeom prst="rect">
            <a:avLst/>
          </a:prstGeom>
          <a:noFill/>
          <a:ln>
            <a:noFill/>
          </a:ln>
        </p:spPr>
        <p:txBody>
          <a:bodyPr anchorCtr="0" anchor="t" bIns="222975" lIns="445950" spcFirstLastPara="1" rIns="445950" wrap="square" tIns="222975">
            <a:noAutofit/>
          </a:bodyPr>
          <a:lstStyle>
            <a:lvl1pPr lvl="0" marR="0" rtl="0" algn="l">
              <a:lnSpc>
                <a:spcPct val="100000"/>
              </a:lnSpc>
              <a:spcBef>
                <a:spcPts val="0"/>
              </a:spcBef>
              <a:spcAft>
                <a:spcPts val="0"/>
              </a:spcAft>
              <a:buClr>
                <a:srgbClr val="000000"/>
              </a:buClr>
              <a:buSzPts val="1400"/>
              <a:buFont typeface="Arial"/>
              <a:buNone/>
              <a:defRPr b="0" i="0" sz="6417"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9pPr>
          </a:lstStyle>
          <a:p/>
        </p:txBody>
      </p:sp>
      <p:sp>
        <p:nvSpPr>
          <p:cNvPr id="13" name="Google Shape;13;p3"/>
          <p:cNvSpPr txBox="1"/>
          <p:nvPr>
            <p:ph idx="11" type="ftr"/>
          </p:nvPr>
        </p:nvSpPr>
        <p:spPr>
          <a:xfrm>
            <a:off x="13747956" y="29993293"/>
            <a:ext cx="12737698" cy="2194237"/>
          </a:xfrm>
          <a:prstGeom prst="rect">
            <a:avLst/>
          </a:prstGeom>
          <a:noFill/>
          <a:ln>
            <a:noFill/>
          </a:ln>
        </p:spPr>
        <p:txBody>
          <a:bodyPr anchorCtr="0" anchor="t" bIns="222975" lIns="445950" spcFirstLastPara="1" rIns="445950" wrap="square" tIns="222975">
            <a:noAutofit/>
          </a:bodyPr>
          <a:lstStyle>
            <a:lvl1pPr lvl="0" marR="0" rtl="0" algn="ctr">
              <a:lnSpc>
                <a:spcPct val="100000"/>
              </a:lnSpc>
              <a:spcBef>
                <a:spcPts val="0"/>
              </a:spcBef>
              <a:spcAft>
                <a:spcPts val="0"/>
              </a:spcAft>
              <a:buClr>
                <a:srgbClr val="000000"/>
              </a:buClr>
              <a:buSzPts val="1400"/>
              <a:buFont typeface="Arial"/>
              <a:buNone/>
              <a:defRPr b="0" i="0" sz="6417"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900" u="none" cap="none" strike="noStrike">
                <a:solidFill>
                  <a:schemeClr val="dk1"/>
                </a:solidFill>
                <a:latin typeface="Times New Roman"/>
                <a:ea typeface="Times New Roman"/>
                <a:cs typeface="Times New Roman"/>
                <a:sym typeface="Times New Roman"/>
              </a:defRPr>
            </a:lvl9pPr>
          </a:lstStyle>
          <a:p/>
        </p:txBody>
      </p:sp>
      <p:sp>
        <p:nvSpPr>
          <p:cNvPr id="14" name="Google Shape;14;p3"/>
          <p:cNvSpPr txBox="1"/>
          <p:nvPr>
            <p:ph idx="12" type="sldNum"/>
          </p:nvPr>
        </p:nvSpPr>
        <p:spPr>
          <a:xfrm>
            <a:off x="28835550" y="29993293"/>
            <a:ext cx="8382000" cy="2194237"/>
          </a:xfrm>
          <a:prstGeom prst="rect">
            <a:avLst/>
          </a:prstGeom>
          <a:noFill/>
          <a:ln>
            <a:noFill/>
          </a:ln>
        </p:spPr>
        <p:txBody>
          <a:bodyPr anchorCtr="0" anchor="t" bIns="222975" lIns="445950" spcFirstLastPara="1" rIns="445950" wrap="square" tIns="222975">
            <a:noAutofit/>
          </a:bodyPr>
          <a:lstStyle>
            <a:lvl1pPr indent="0" lvl="0"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rgbClr val="000000"/>
              </a:buClr>
              <a:buSzPts val="6417"/>
              <a:buFont typeface="Arial"/>
              <a:buNone/>
              <a:defRPr b="0" i="0" sz="6417"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3"/>
          <p:cNvSpPr/>
          <p:nvPr/>
        </p:nvSpPr>
        <p:spPr>
          <a:xfrm>
            <a:off x="410551" y="444843"/>
            <a:ext cx="39412506" cy="32028714"/>
          </a:xfrm>
          <a:prstGeom prst="rect">
            <a:avLst/>
          </a:prstGeom>
          <a:solidFill>
            <a:srgbClr val="B7B7B7"/>
          </a:solidFill>
          <a:ln>
            <a:noFill/>
          </a:ln>
        </p:spPr>
        <p:txBody>
          <a:bodyPr anchorCtr="0" anchor="t" bIns="40925" lIns="81850" spcFirstLastPara="1" rIns="81850" wrap="square" tIns="40925">
            <a:noAutofit/>
          </a:bodyPr>
          <a:lstStyle/>
          <a:p>
            <a:pPr indent="0" lvl="0" marL="0" marR="0" rtl="0" algn="l">
              <a:lnSpc>
                <a:spcPct val="100000"/>
              </a:lnSpc>
              <a:spcBef>
                <a:spcPts val="0"/>
              </a:spcBef>
              <a:spcAft>
                <a:spcPts val="0"/>
              </a:spcAft>
              <a:buClr>
                <a:schemeClr val="dk1"/>
              </a:buClr>
              <a:buSzPts val="2567"/>
              <a:buFont typeface="Times New Roman"/>
              <a:buNone/>
            </a:pPr>
            <a:r>
              <a:t/>
            </a:r>
            <a:endParaRPr b="0" i="0" sz="2567" u="none" cap="none" strike="noStrike">
              <a:solidFill>
                <a:schemeClr val="dk1"/>
              </a:solidFill>
              <a:latin typeface="Times New Roman"/>
              <a:ea typeface="Times New Roman"/>
              <a:cs typeface="Times New Roman"/>
              <a:sym typeface="Times New Roman"/>
            </a:endParaRPr>
          </a:p>
        </p:txBody>
      </p:sp>
      <p:sp>
        <p:nvSpPr>
          <p:cNvPr id="16" name="Google Shape;16;p3"/>
          <p:cNvSpPr/>
          <p:nvPr/>
        </p:nvSpPr>
        <p:spPr>
          <a:xfrm>
            <a:off x="1002174" y="5350079"/>
            <a:ext cx="9032033" cy="26772821"/>
          </a:xfrm>
          <a:prstGeom prst="rect">
            <a:avLst/>
          </a:prstGeom>
          <a:solidFill>
            <a:schemeClr val="lt1"/>
          </a:solidFill>
          <a:ln cap="flat" cmpd="sng" w="28575">
            <a:solidFill>
              <a:schemeClr val="dk1"/>
            </a:solidFill>
            <a:prstDash val="solid"/>
            <a:round/>
            <a:headEnd len="sm" w="sm" type="none"/>
            <a:tailEnd len="sm" w="sm" type="none"/>
          </a:ln>
        </p:spPr>
        <p:txBody>
          <a:bodyPr anchorCtr="0" anchor="t" bIns="40925" lIns="81850" spcFirstLastPara="1" rIns="81850" wrap="square" tIns="40925">
            <a:noAutofit/>
          </a:bodyPr>
          <a:lstStyle/>
          <a:p>
            <a:pPr indent="0" lvl="0" marL="0" marR="0" rtl="0" algn="l">
              <a:lnSpc>
                <a:spcPct val="100000"/>
              </a:lnSpc>
              <a:spcBef>
                <a:spcPts val="0"/>
              </a:spcBef>
              <a:spcAft>
                <a:spcPts val="0"/>
              </a:spcAft>
              <a:buClr>
                <a:schemeClr val="dk1"/>
              </a:buClr>
              <a:buSzPts val="2567"/>
              <a:buFont typeface="Times New Roman"/>
              <a:buNone/>
            </a:pPr>
            <a:r>
              <a:t/>
            </a:r>
            <a:endParaRPr b="0" i="0" sz="2567" u="none" cap="none" strike="noStrike">
              <a:solidFill>
                <a:schemeClr val="dk1"/>
              </a:solidFill>
              <a:latin typeface="Times New Roman"/>
              <a:ea typeface="Times New Roman"/>
              <a:cs typeface="Times New Roman"/>
              <a:sym typeface="Times New Roman"/>
            </a:endParaRPr>
          </a:p>
        </p:txBody>
      </p:sp>
      <p:sp>
        <p:nvSpPr>
          <p:cNvPr id="17" name="Google Shape;17;p3"/>
          <p:cNvSpPr/>
          <p:nvPr/>
        </p:nvSpPr>
        <p:spPr>
          <a:xfrm>
            <a:off x="10734497" y="5350079"/>
            <a:ext cx="9032033" cy="26772821"/>
          </a:xfrm>
          <a:prstGeom prst="rect">
            <a:avLst/>
          </a:prstGeom>
          <a:solidFill>
            <a:schemeClr val="lt1"/>
          </a:solidFill>
          <a:ln cap="flat" cmpd="sng" w="28575">
            <a:solidFill>
              <a:schemeClr val="dk1"/>
            </a:solidFill>
            <a:prstDash val="solid"/>
            <a:round/>
            <a:headEnd len="sm" w="sm" type="none"/>
            <a:tailEnd len="sm" w="sm" type="none"/>
          </a:ln>
        </p:spPr>
        <p:txBody>
          <a:bodyPr anchorCtr="0" anchor="t" bIns="40925" lIns="81850" spcFirstLastPara="1" rIns="81850" wrap="square" tIns="40925">
            <a:noAutofit/>
          </a:bodyPr>
          <a:lstStyle/>
          <a:p>
            <a:pPr indent="0" lvl="0" marL="0" marR="0" rtl="0" algn="l">
              <a:lnSpc>
                <a:spcPct val="100000"/>
              </a:lnSpc>
              <a:spcBef>
                <a:spcPts val="0"/>
              </a:spcBef>
              <a:spcAft>
                <a:spcPts val="0"/>
              </a:spcAft>
              <a:buClr>
                <a:schemeClr val="dk1"/>
              </a:buClr>
              <a:buSzPts val="2567"/>
              <a:buFont typeface="Times New Roman"/>
              <a:buNone/>
            </a:pPr>
            <a:r>
              <a:t/>
            </a:r>
            <a:endParaRPr b="0" i="0" sz="2567" u="none" cap="none" strike="noStrike">
              <a:solidFill>
                <a:schemeClr val="dk1"/>
              </a:solidFill>
              <a:latin typeface="Times New Roman"/>
              <a:ea typeface="Times New Roman"/>
              <a:cs typeface="Times New Roman"/>
              <a:sym typeface="Times New Roman"/>
            </a:endParaRPr>
          </a:p>
        </p:txBody>
      </p:sp>
      <p:sp>
        <p:nvSpPr>
          <p:cNvPr id="18" name="Google Shape;18;p3"/>
          <p:cNvSpPr/>
          <p:nvPr/>
        </p:nvSpPr>
        <p:spPr>
          <a:xfrm>
            <a:off x="20466818" y="5350079"/>
            <a:ext cx="9032033" cy="26772821"/>
          </a:xfrm>
          <a:prstGeom prst="rect">
            <a:avLst/>
          </a:prstGeom>
          <a:solidFill>
            <a:schemeClr val="lt1"/>
          </a:solidFill>
          <a:ln cap="flat" cmpd="sng" w="28575">
            <a:solidFill>
              <a:schemeClr val="dk1"/>
            </a:solidFill>
            <a:prstDash val="solid"/>
            <a:round/>
            <a:headEnd len="sm" w="sm" type="none"/>
            <a:tailEnd len="sm" w="sm" type="none"/>
          </a:ln>
        </p:spPr>
        <p:txBody>
          <a:bodyPr anchorCtr="0" anchor="t" bIns="40925" lIns="81850" spcFirstLastPara="1" rIns="81850" wrap="square" tIns="40925">
            <a:noAutofit/>
          </a:bodyPr>
          <a:lstStyle/>
          <a:p>
            <a:pPr indent="0" lvl="0" marL="0" marR="0" rtl="0" algn="l">
              <a:lnSpc>
                <a:spcPct val="100000"/>
              </a:lnSpc>
              <a:spcBef>
                <a:spcPts val="0"/>
              </a:spcBef>
              <a:spcAft>
                <a:spcPts val="0"/>
              </a:spcAft>
              <a:buClr>
                <a:schemeClr val="dk1"/>
              </a:buClr>
              <a:buSzPts val="2567"/>
              <a:buFont typeface="Times New Roman"/>
              <a:buNone/>
            </a:pPr>
            <a:r>
              <a:t/>
            </a:r>
            <a:endParaRPr b="0" i="0" sz="2567" u="none" cap="none" strike="noStrike">
              <a:solidFill>
                <a:schemeClr val="dk1"/>
              </a:solidFill>
              <a:latin typeface="Times New Roman"/>
              <a:ea typeface="Times New Roman"/>
              <a:cs typeface="Times New Roman"/>
              <a:sym typeface="Times New Roman"/>
            </a:endParaRPr>
          </a:p>
        </p:txBody>
      </p:sp>
      <p:sp>
        <p:nvSpPr>
          <p:cNvPr id="19" name="Google Shape;19;p3"/>
          <p:cNvSpPr/>
          <p:nvPr/>
        </p:nvSpPr>
        <p:spPr>
          <a:xfrm>
            <a:off x="30199141" y="5350079"/>
            <a:ext cx="9032033" cy="26772821"/>
          </a:xfrm>
          <a:prstGeom prst="rect">
            <a:avLst/>
          </a:prstGeom>
          <a:solidFill>
            <a:schemeClr val="lt1"/>
          </a:solidFill>
          <a:ln cap="flat" cmpd="sng" w="28575">
            <a:solidFill>
              <a:schemeClr val="dk1"/>
            </a:solidFill>
            <a:prstDash val="solid"/>
            <a:round/>
            <a:headEnd len="sm" w="sm" type="none"/>
            <a:tailEnd len="sm" w="sm" type="none"/>
          </a:ln>
        </p:spPr>
        <p:txBody>
          <a:bodyPr anchorCtr="0" anchor="t" bIns="40925" lIns="81850" spcFirstLastPara="1" rIns="81850" wrap="square" tIns="40925">
            <a:noAutofit/>
          </a:bodyPr>
          <a:lstStyle/>
          <a:p>
            <a:pPr indent="0" lvl="0" marL="0" marR="0" rtl="0" algn="l">
              <a:lnSpc>
                <a:spcPct val="100000"/>
              </a:lnSpc>
              <a:spcBef>
                <a:spcPts val="0"/>
              </a:spcBef>
              <a:spcAft>
                <a:spcPts val="0"/>
              </a:spcAft>
              <a:buClr>
                <a:schemeClr val="dk1"/>
              </a:buClr>
              <a:buSzPts val="2567"/>
              <a:buFont typeface="Times New Roman"/>
              <a:buNone/>
            </a:pPr>
            <a:r>
              <a:t/>
            </a:r>
            <a:endParaRPr b="0" i="0" sz="2567" u="none" cap="none" strike="noStrike">
              <a:solidFill>
                <a:schemeClr val="dk1"/>
              </a:solidFill>
              <a:latin typeface="Times New Roman"/>
              <a:ea typeface="Times New Roman"/>
              <a:cs typeface="Times New Roman"/>
              <a:sym typeface="Times New Roman"/>
            </a:endParaRPr>
          </a:p>
        </p:txBody>
      </p:sp>
      <p:sp>
        <p:nvSpPr>
          <p:cNvPr id="20" name="Google Shape;20;p3"/>
          <p:cNvSpPr/>
          <p:nvPr/>
        </p:nvSpPr>
        <p:spPr>
          <a:xfrm>
            <a:off x="414692" y="486785"/>
            <a:ext cx="39361023" cy="4343558"/>
          </a:xfrm>
          <a:prstGeom prst="rect">
            <a:avLst/>
          </a:prstGeom>
          <a:solidFill>
            <a:srgbClr val="3333CC"/>
          </a:solidFill>
          <a:ln>
            <a:noFill/>
          </a:ln>
        </p:spPr>
        <p:txBody>
          <a:bodyPr anchorCtr="0" anchor="t" bIns="40925" lIns="81850" spcFirstLastPara="1" rIns="81850" wrap="square" tIns="40925">
            <a:noAutofit/>
          </a:bodyPr>
          <a:lstStyle/>
          <a:p>
            <a:pPr indent="0" lvl="0" marL="0" marR="0" rtl="0" algn="l">
              <a:lnSpc>
                <a:spcPct val="100000"/>
              </a:lnSpc>
              <a:spcBef>
                <a:spcPts val="0"/>
              </a:spcBef>
              <a:spcAft>
                <a:spcPts val="0"/>
              </a:spcAft>
              <a:buClr>
                <a:schemeClr val="dk1"/>
              </a:buClr>
              <a:buSzPts val="2567"/>
              <a:buFont typeface="Times New Roman"/>
              <a:buNone/>
            </a:pPr>
            <a:r>
              <a:t/>
            </a:r>
            <a:endParaRPr b="0" i="0" sz="2567"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4.png"/><Relationship Id="rId10" Type="http://schemas.openxmlformats.org/officeDocument/2006/relationships/image" Target="../media/image2.png"/><Relationship Id="rId13" Type="http://schemas.openxmlformats.org/officeDocument/2006/relationships/image" Target="../media/image6.png"/><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samuel.palumbo@unh.edu" TargetMode="External"/><Relationship Id="rId4" Type="http://schemas.openxmlformats.org/officeDocument/2006/relationships/hyperlink" Target="mailto:cristian.colon@unh.edu" TargetMode="External"/><Relationship Id="rId9" Type="http://schemas.openxmlformats.org/officeDocument/2006/relationships/image" Target="../media/image3.png"/><Relationship Id="rId5" Type="http://schemas.openxmlformats.org/officeDocument/2006/relationships/hyperlink" Target="mailto:rowland.ruto@unh.edu" TargetMode="External"/><Relationship Id="rId6" Type="http://schemas.openxmlformats.org/officeDocument/2006/relationships/hyperlink" Target="mailto:tian.guo@unh.edu" TargetMode="External"/><Relationship Id="rId7" Type="http://schemas.openxmlformats.org/officeDocument/2006/relationships/image" Target="../media/image7.png"/><Relationship Id="rId8"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
          <p:cNvSpPr txBox="1"/>
          <p:nvPr/>
        </p:nvSpPr>
        <p:spPr>
          <a:xfrm>
            <a:off x="880175" y="6718351"/>
            <a:ext cx="9047400" cy="11442600"/>
          </a:xfrm>
          <a:prstGeom prst="rect">
            <a:avLst/>
          </a:prstGeom>
          <a:noFill/>
          <a:ln>
            <a:noFill/>
          </a:ln>
        </p:spPr>
        <p:txBody>
          <a:bodyPr anchorCtr="0" anchor="t" bIns="412350" lIns="408775" spcFirstLastPara="1" rIns="408775" wrap="square" tIns="412350">
            <a:spAutoFit/>
          </a:bodyPr>
          <a:lstStyle/>
          <a:p>
            <a:pPr indent="457200" lvl="0" marL="0"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Across the world, debates have a tendency to be uninformed, which can then spread misinformation across the internet.</a:t>
            </a:r>
            <a:endParaRPr b="0" i="0" sz="4308" u="none" cap="none" strike="noStrike">
              <a:solidFill>
                <a:schemeClr val="dk1"/>
              </a:solidFill>
              <a:latin typeface="Times New Roman"/>
              <a:ea typeface="Times New Roman"/>
              <a:cs typeface="Times New Roman"/>
              <a:sym typeface="Times New Roman"/>
            </a:endParaRPr>
          </a:p>
          <a:p>
            <a:pPr indent="457200" lvl="0" marL="0"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Additionally, debates that escalate to uncontrollable levels can also cause interruptions between debaters, which not only makes the debate chaotic but also uninformative and confusing to listeners.</a:t>
            </a:r>
            <a:endParaRPr b="0" i="0" sz="4308"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 	</a:t>
            </a:r>
            <a:r>
              <a:rPr lang="en-US" sz="4308">
                <a:solidFill>
                  <a:schemeClr val="dk1"/>
                </a:solidFill>
                <a:latin typeface="Times New Roman"/>
                <a:ea typeface="Times New Roman"/>
                <a:cs typeface="Times New Roman"/>
                <a:sym typeface="Times New Roman"/>
              </a:rPr>
              <a:t>T</a:t>
            </a:r>
            <a:r>
              <a:rPr b="0" i="0" lang="en-US" sz="4308" u="none" cap="none" strike="noStrike">
                <a:solidFill>
                  <a:schemeClr val="dk1"/>
                </a:solidFill>
                <a:latin typeface="Times New Roman"/>
                <a:ea typeface="Times New Roman"/>
                <a:cs typeface="Times New Roman"/>
                <a:sym typeface="Times New Roman"/>
              </a:rPr>
              <a:t>his project’s goal is to build an app that will allow users to debate with one another with timers, source citing, and video output for listeners, </a:t>
            </a:r>
            <a:r>
              <a:rPr lang="en-US" sz="4308">
                <a:solidFill>
                  <a:schemeClr val="dk1"/>
                </a:solidFill>
                <a:latin typeface="Times New Roman"/>
                <a:ea typeface="Times New Roman"/>
                <a:cs typeface="Times New Roman"/>
                <a:sym typeface="Times New Roman"/>
              </a:rPr>
              <a:t>Allowing for more informed and less chaotic debates for all audiences</a:t>
            </a:r>
            <a:r>
              <a:rPr b="0" i="0" lang="en-US" sz="4308" u="none" cap="none" strike="noStrike">
                <a:solidFill>
                  <a:schemeClr val="dk1"/>
                </a:solidFill>
                <a:latin typeface="Times New Roman"/>
                <a:ea typeface="Times New Roman"/>
                <a:cs typeface="Times New Roman"/>
                <a:sym typeface="Times New Roman"/>
              </a:rPr>
              <a:t>.</a:t>
            </a:r>
            <a:endParaRPr b="0" i="0" sz="4308" u="none" cap="none" strike="noStrike">
              <a:solidFill>
                <a:schemeClr val="dk1"/>
              </a:solidFill>
              <a:latin typeface="Times New Roman"/>
              <a:ea typeface="Times New Roman"/>
              <a:cs typeface="Times New Roman"/>
              <a:sym typeface="Times New Roman"/>
            </a:endParaRPr>
          </a:p>
        </p:txBody>
      </p:sp>
      <p:sp>
        <p:nvSpPr>
          <p:cNvPr id="119" name="Google Shape;119;p1"/>
          <p:cNvSpPr txBox="1"/>
          <p:nvPr/>
        </p:nvSpPr>
        <p:spPr>
          <a:xfrm>
            <a:off x="1011176" y="746475"/>
            <a:ext cx="29205300" cy="3511200"/>
          </a:xfrm>
          <a:prstGeom prst="rect">
            <a:avLst/>
          </a:prstGeom>
          <a:noFill/>
          <a:ln>
            <a:noFill/>
          </a:ln>
        </p:spPr>
        <p:txBody>
          <a:bodyPr anchorCtr="0" anchor="ctr" bIns="40925" lIns="81850" spcFirstLastPara="1" rIns="81850" wrap="square" tIns="40925">
            <a:noAutofit/>
          </a:bodyPr>
          <a:lstStyle/>
          <a:p>
            <a:pPr indent="0" lvl="0" marL="0" marR="0" rtl="0" algn="l">
              <a:lnSpc>
                <a:spcPct val="100000"/>
              </a:lnSpc>
              <a:spcBef>
                <a:spcPts val="0"/>
              </a:spcBef>
              <a:spcAft>
                <a:spcPts val="0"/>
              </a:spcAft>
              <a:buClr>
                <a:srgbClr val="000000"/>
              </a:buClr>
              <a:buSzPts val="8525"/>
              <a:buFont typeface="Arial"/>
              <a:buNone/>
            </a:pPr>
            <a:r>
              <a:rPr b="1" i="0" lang="en-US" sz="8525" u="none" cap="none" strike="noStrike">
                <a:solidFill>
                  <a:schemeClr val="lt1"/>
                </a:solidFill>
                <a:latin typeface="Arial"/>
                <a:ea typeface="Arial"/>
                <a:cs typeface="Arial"/>
                <a:sym typeface="Arial"/>
              </a:rPr>
              <a:t>Debate Media System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448"/>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Sam Palumbo, Cristian Colon, Rowland Ruto, Tian Guo, Daniel Shepard (Sponsor)</a:t>
            </a:r>
            <a:endParaRPr b="1" i="0" sz="4308" u="none" cap="none" strike="noStrike">
              <a:solidFill>
                <a:schemeClr val="lt1"/>
              </a:solidFill>
              <a:latin typeface="Arial"/>
              <a:ea typeface="Arial"/>
              <a:cs typeface="Arial"/>
              <a:sym typeface="Arial"/>
            </a:endParaRPr>
          </a:p>
          <a:p>
            <a:pPr indent="0" lvl="0" marL="0" marR="0" rtl="0" algn="l">
              <a:lnSpc>
                <a:spcPct val="100000"/>
              </a:lnSpc>
              <a:spcBef>
                <a:spcPts val="448"/>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Department of Computer Science and Information Technology, University of New Hampshire</a:t>
            </a:r>
            <a:endParaRPr b="1" i="0" sz="4308" u="none" cap="none" strike="noStrike">
              <a:solidFill>
                <a:schemeClr val="lt1"/>
              </a:solidFill>
              <a:latin typeface="Arial"/>
              <a:ea typeface="Arial"/>
              <a:cs typeface="Arial"/>
              <a:sym typeface="Arial"/>
            </a:endParaRPr>
          </a:p>
          <a:p>
            <a:pPr indent="0" lvl="0" marL="0" marR="0" rtl="0" algn="l">
              <a:lnSpc>
                <a:spcPct val="100000"/>
              </a:lnSpc>
              <a:spcBef>
                <a:spcPts val="448"/>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Contact Info: </a:t>
            </a:r>
            <a:r>
              <a:rPr b="1" i="0" lang="en-US" sz="4308" u="sng" cap="none" strike="noStrike">
                <a:solidFill>
                  <a:schemeClr val="hlink"/>
                </a:solidFill>
                <a:latin typeface="Arial"/>
                <a:ea typeface="Arial"/>
                <a:cs typeface="Arial"/>
                <a:sym typeface="Arial"/>
                <a:hlinkClick r:id="rId3"/>
              </a:rPr>
              <a:t>samuel.palumbo@unh.edu</a:t>
            </a:r>
            <a:r>
              <a:rPr b="1" i="0" lang="en-US" sz="4308" u="none" cap="none" strike="noStrike">
                <a:solidFill>
                  <a:schemeClr val="lt1"/>
                </a:solidFill>
                <a:latin typeface="Arial"/>
                <a:ea typeface="Arial"/>
                <a:cs typeface="Arial"/>
                <a:sym typeface="Arial"/>
              </a:rPr>
              <a:t>, </a:t>
            </a:r>
            <a:r>
              <a:rPr b="1" i="0" lang="en-US" sz="4308" u="sng" cap="none" strike="noStrike">
                <a:solidFill>
                  <a:schemeClr val="hlink"/>
                </a:solidFill>
                <a:latin typeface="Arial"/>
                <a:ea typeface="Arial"/>
                <a:cs typeface="Arial"/>
                <a:sym typeface="Arial"/>
                <a:hlinkClick r:id="rId4"/>
              </a:rPr>
              <a:t>cristian.colon@unh.edu</a:t>
            </a:r>
            <a:r>
              <a:rPr b="1" i="0" lang="en-US" sz="4308" u="none" cap="none" strike="noStrike">
                <a:solidFill>
                  <a:schemeClr val="lt1"/>
                </a:solidFill>
                <a:latin typeface="Arial"/>
                <a:ea typeface="Arial"/>
                <a:cs typeface="Arial"/>
                <a:sym typeface="Arial"/>
              </a:rPr>
              <a:t>,  </a:t>
            </a:r>
            <a:r>
              <a:rPr b="1" i="0" lang="en-US" sz="4308" u="sng" cap="none" strike="noStrike">
                <a:solidFill>
                  <a:schemeClr val="hlink"/>
                </a:solidFill>
                <a:latin typeface="Arial"/>
                <a:ea typeface="Arial"/>
                <a:cs typeface="Arial"/>
                <a:sym typeface="Arial"/>
                <a:hlinkClick r:id="rId5"/>
              </a:rPr>
              <a:t>rowland.ruto@unh.edu</a:t>
            </a:r>
            <a:r>
              <a:rPr b="1" i="0" lang="en-US" sz="4308" u="none" cap="none" strike="noStrike">
                <a:solidFill>
                  <a:schemeClr val="lt1"/>
                </a:solidFill>
                <a:latin typeface="Arial"/>
                <a:ea typeface="Arial"/>
                <a:cs typeface="Arial"/>
                <a:sym typeface="Arial"/>
              </a:rPr>
              <a:t>, </a:t>
            </a:r>
            <a:r>
              <a:rPr b="1" i="0" lang="en-US" sz="4308" u="sng" cap="none" strike="noStrike">
                <a:solidFill>
                  <a:schemeClr val="hlink"/>
                </a:solidFill>
                <a:latin typeface="Arial"/>
                <a:ea typeface="Arial"/>
                <a:cs typeface="Arial"/>
                <a:sym typeface="Arial"/>
                <a:hlinkClick r:id="rId6"/>
              </a:rPr>
              <a:t>tian.guo@unh.edu</a:t>
            </a:r>
            <a:r>
              <a:rPr b="1" i="0" lang="en-US" sz="4308" u="none" cap="none" strike="noStrike">
                <a:solidFill>
                  <a:schemeClr val="lt1"/>
                </a:solidFill>
                <a:latin typeface="Arial"/>
                <a:ea typeface="Arial"/>
                <a:cs typeface="Arial"/>
                <a:sym typeface="Arial"/>
              </a:rPr>
              <a:t> </a:t>
            </a:r>
            <a:endParaRPr b="1" i="0" sz="4308" u="none" cap="none" strike="noStrike">
              <a:solidFill>
                <a:schemeClr val="lt1"/>
              </a:solidFill>
              <a:latin typeface="Arial"/>
              <a:ea typeface="Arial"/>
              <a:cs typeface="Arial"/>
              <a:sym typeface="Arial"/>
            </a:endParaRPr>
          </a:p>
        </p:txBody>
      </p:sp>
      <p:sp>
        <p:nvSpPr>
          <p:cNvPr id="120" name="Google Shape;120;p1"/>
          <p:cNvSpPr txBox="1"/>
          <p:nvPr/>
        </p:nvSpPr>
        <p:spPr>
          <a:xfrm>
            <a:off x="1011185" y="5364713"/>
            <a:ext cx="9024642" cy="1312361"/>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Introduction</a:t>
            </a:r>
            <a:endParaRPr b="0" i="0" sz="1400" u="none" cap="none" strike="noStrike">
              <a:solidFill>
                <a:srgbClr val="000000"/>
              </a:solidFill>
              <a:latin typeface="Arial"/>
              <a:ea typeface="Arial"/>
              <a:cs typeface="Arial"/>
              <a:sym typeface="Arial"/>
            </a:endParaRPr>
          </a:p>
        </p:txBody>
      </p:sp>
      <p:sp>
        <p:nvSpPr>
          <p:cNvPr id="121" name="Google Shape;121;p1"/>
          <p:cNvSpPr txBox="1"/>
          <p:nvPr/>
        </p:nvSpPr>
        <p:spPr>
          <a:xfrm>
            <a:off x="1000100" y="18828750"/>
            <a:ext cx="9046800" cy="1580100"/>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Requirements</a:t>
            </a:r>
            <a:endParaRPr b="0" i="0" sz="1400" u="none" cap="none" strike="noStrike">
              <a:solidFill>
                <a:srgbClr val="000000"/>
              </a:solidFill>
              <a:latin typeface="Arial"/>
              <a:ea typeface="Arial"/>
              <a:cs typeface="Arial"/>
              <a:sym typeface="Arial"/>
            </a:endParaRPr>
          </a:p>
        </p:txBody>
      </p:sp>
      <p:sp>
        <p:nvSpPr>
          <p:cNvPr id="122" name="Google Shape;122;p1"/>
          <p:cNvSpPr txBox="1"/>
          <p:nvPr/>
        </p:nvSpPr>
        <p:spPr>
          <a:xfrm>
            <a:off x="10757825" y="5414425"/>
            <a:ext cx="9032100" cy="1312500"/>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Design / Implementation</a:t>
            </a:r>
            <a:endParaRPr b="1" i="0" sz="4308" u="none" cap="none" strike="noStrike">
              <a:solidFill>
                <a:schemeClr val="lt1"/>
              </a:solidFill>
              <a:latin typeface="Arial"/>
              <a:ea typeface="Arial"/>
              <a:cs typeface="Arial"/>
              <a:sym typeface="Arial"/>
            </a:endParaRPr>
          </a:p>
        </p:txBody>
      </p:sp>
      <p:sp>
        <p:nvSpPr>
          <p:cNvPr id="123" name="Google Shape;123;p1"/>
          <p:cNvSpPr txBox="1"/>
          <p:nvPr/>
        </p:nvSpPr>
        <p:spPr>
          <a:xfrm>
            <a:off x="30221846" y="12307018"/>
            <a:ext cx="9046800" cy="1301700"/>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Results</a:t>
            </a:r>
            <a:endParaRPr b="1" i="0" sz="4308" u="none" cap="none" strike="noStrike">
              <a:solidFill>
                <a:schemeClr val="lt1"/>
              </a:solidFill>
              <a:latin typeface="Arial"/>
              <a:ea typeface="Arial"/>
              <a:cs typeface="Arial"/>
              <a:sym typeface="Arial"/>
            </a:endParaRPr>
          </a:p>
        </p:txBody>
      </p:sp>
      <p:sp>
        <p:nvSpPr>
          <p:cNvPr id="124" name="Google Shape;124;p1"/>
          <p:cNvSpPr/>
          <p:nvPr/>
        </p:nvSpPr>
        <p:spPr>
          <a:xfrm>
            <a:off x="880125" y="20408850"/>
            <a:ext cx="9047400" cy="11442600"/>
          </a:xfrm>
          <a:prstGeom prst="rect">
            <a:avLst/>
          </a:prstGeom>
          <a:noFill/>
          <a:ln>
            <a:noFill/>
          </a:ln>
        </p:spPr>
        <p:txBody>
          <a:bodyPr anchorCtr="0" anchor="t" bIns="245550" lIns="245550" spcFirstLastPara="1" rIns="245550" wrap="square" tIns="245550">
            <a:spAutoFit/>
          </a:bodyPr>
          <a:lstStyle/>
          <a:p>
            <a:pPr indent="-411779" lvl="0" marL="456885"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Create an application that allows users to host debates with others</a:t>
            </a:r>
            <a:endParaRPr b="0" i="0" sz="4308" u="none" cap="none" strike="noStrike">
              <a:solidFill>
                <a:schemeClr val="dk1"/>
              </a:solidFill>
              <a:latin typeface="Times New Roman"/>
              <a:ea typeface="Times New Roman"/>
              <a:cs typeface="Times New Roman"/>
              <a:sym typeface="Times New Roman"/>
            </a:endParaRPr>
          </a:p>
          <a:p>
            <a:pPr indent="-411779" lvl="0" marL="456885"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Allow users to cite their sources when making an argument that then can be viewed by their opponent and the audience</a:t>
            </a:r>
            <a:endParaRPr b="0" i="0" sz="4308" u="none" cap="none" strike="noStrike">
              <a:solidFill>
                <a:schemeClr val="dk1"/>
              </a:solidFill>
              <a:latin typeface="Times New Roman"/>
              <a:ea typeface="Times New Roman"/>
              <a:cs typeface="Times New Roman"/>
              <a:sym typeface="Times New Roman"/>
            </a:endParaRPr>
          </a:p>
          <a:p>
            <a:pPr indent="-411779" lvl="0" marL="456885"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Users are able to communicate through text or video messaging</a:t>
            </a:r>
            <a:endParaRPr b="0" i="0" sz="4308" u="none" cap="none" strike="noStrike">
              <a:solidFill>
                <a:schemeClr val="dk1"/>
              </a:solidFill>
              <a:latin typeface="Times New Roman"/>
              <a:ea typeface="Times New Roman"/>
              <a:cs typeface="Times New Roman"/>
              <a:sym typeface="Times New Roman"/>
            </a:endParaRPr>
          </a:p>
          <a:p>
            <a:pPr indent="-411779" lvl="0" marL="456885"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Users can view the three timers of the debate: research time, limbo time, and debate (floor) time</a:t>
            </a:r>
            <a:endParaRPr b="0" i="0" sz="4308" u="none" cap="none" strike="noStrike">
              <a:solidFill>
                <a:schemeClr val="dk1"/>
              </a:solidFill>
              <a:latin typeface="Times New Roman"/>
              <a:ea typeface="Times New Roman"/>
              <a:cs typeface="Times New Roman"/>
              <a:sym typeface="Times New Roman"/>
            </a:endParaRPr>
          </a:p>
          <a:p>
            <a:pPr indent="-411779" lvl="0" marL="456885" marR="0" rtl="0" algn="l">
              <a:lnSpc>
                <a:spcPct val="100000"/>
              </a:lnSpc>
              <a:spcBef>
                <a:spcPts val="2154"/>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Output a debate in video format for other users or audiences</a:t>
            </a:r>
            <a:endParaRPr b="0" i="0" sz="4308" u="none" cap="none" strike="noStrike">
              <a:solidFill>
                <a:schemeClr val="dk1"/>
              </a:solidFill>
              <a:latin typeface="Times New Roman"/>
              <a:ea typeface="Times New Roman"/>
              <a:cs typeface="Times New Roman"/>
              <a:sym typeface="Times New Roman"/>
            </a:endParaRPr>
          </a:p>
          <a:p>
            <a:pPr indent="-411779" lvl="0" marL="456885" marR="0" rtl="0" algn="l">
              <a:lnSpc>
                <a:spcPct val="100000"/>
              </a:lnSpc>
              <a:spcBef>
                <a:spcPts val="2154"/>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Users can create accounts to view their current debates and search for debate topics</a:t>
            </a:r>
            <a:endParaRPr b="0" i="0" sz="4308" u="none" cap="none" strike="noStrike">
              <a:solidFill>
                <a:schemeClr val="dk1"/>
              </a:solidFill>
              <a:latin typeface="Times New Roman"/>
              <a:ea typeface="Times New Roman"/>
              <a:cs typeface="Times New Roman"/>
              <a:sym typeface="Times New Roman"/>
            </a:endParaRPr>
          </a:p>
        </p:txBody>
      </p:sp>
      <p:sp>
        <p:nvSpPr>
          <p:cNvPr id="125" name="Google Shape;125;p1"/>
          <p:cNvSpPr txBox="1"/>
          <p:nvPr/>
        </p:nvSpPr>
        <p:spPr>
          <a:xfrm>
            <a:off x="30297900" y="13558800"/>
            <a:ext cx="8895000" cy="5800800"/>
          </a:xfrm>
          <a:prstGeom prst="rect">
            <a:avLst/>
          </a:prstGeom>
          <a:noFill/>
          <a:ln>
            <a:noFill/>
          </a:ln>
        </p:spPr>
        <p:txBody>
          <a:bodyPr anchorCtr="0" anchor="t" bIns="245550" lIns="245550" spcFirstLastPara="1" rIns="245550" wrap="square" tIns="245550">
            <a:spAutoFit/>
          </a:bodyPr>
          <a:lstStyle/>
          <a:p>
            <a:pPr indent="0" lvl="0" marL="0"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At this stage in the project, users can currently communicate via text or video messaging, view and post source citations, and view their debate timers. Due to the use of Flutter as our development framework, this application is accessible through iOS, Android, Windows, and Linux.</a:t>
            </a:r>
            <a:endParaRPr b="0" i="0" sz="1400" u="none" cap="none" strike="noStrike">
              <a:solidFill>
                <a:srgbClr val="000000"/>
              </a:solidFill>
              <a:latin typeface="Arial"/>
              <a:ea typeface="Arial"/>
              <a:cs typeface="Arial"/>
              <a:sym typeface="Arial"/>
            </a:endParaRPr>
          </a:p>
        </p:txBody>
      </p:sp>
      <p:sp>
        <p:nvSpPr>
          <p:cNvPr id="126" name="Google Shape;126;p1"/>
          <p:cNvSpPr txBox="1"/>
          <p:nvPr/>
        </p:nvSpPr>
        <p:spPr>
          <a:xfrm>
            <a:off x="30145352" y="19243987"/>
            <a:ext cx="9047400" cy="1518300"/>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Next Steps</a:t>
            </a:r>
            <a:endParaRPr b="0" i="0" sz="1400" u="none" cap="none" strike="noStrike">
              <a:solidFill>
                <a:srgbClr val="000000"/>
              </a:solidFill>
              <a:latin typeface="Arial"/>
              <a:ea typeface="Arial"/>
              <a:cs typeface="Arial"/>
              <a:sym typeface="Arial"/>
            </a:endParaRPr>
          </a:p>
        </p:txBody>
      </p:sp>
      <p:sp>
        <p:nvSpPr>
          <p:cNvPr id="127" name="Google Shape;127;p1"/>
          <p:cNvSpPr/>
          <p:nvPr/>
        </p:nvSpPr>
        <p:spPr>
          <a:xfrm>
            <a:off x="10894700" y="7046805"/>
            <a:ext cx="8895000" cy="15889200"/>
          </a:xfrm>
          <a:prstGeom prst="rect">
            <a:avLst/>
          </a:prstGeom>
          <a:noFill/>
          <a:ln>
            <a:noFill/>
          </a:ln>
        </p:spPr>
        <p:txBody>
          <a:bodyPr anchorCtr="0" anchor="t" bIns="40925" lIns="81850" spcFirstLastPara="1" rIns="81850" wrap="square" tIns="40925">
            <a:spAutoFit/>
          </a:bodyPr>
          <a:lstStyle/>
          <a:p>
            <a:pPr indent="-45106" lvl="0" marL="45106"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The project is developed using Flutter, Google's renowned open-source SDK. Flutter's standout feature is its capability to enable the creation of cross-platform applications from a single codebase.</a:t>
            </a:r>
            <a:endParaRPr b="0" i="0" sz="4308" u="none" cap="none" strike="noStrike">
              <a:solidFill>
                <a:schemeClr val="dk1"/>
              </a:solidFill>
              <a:latin typeface="Times New Roman"/>
              <a:ea typeface="Times New Roman"/>
              <a:cs typeface="Times New Roman"/>
              <a:sym typeface="Times New Roman"/>
            </a:endParaRPr>
          </a:p>
          <a:p>
            <a:pPr indent="-45106" lvl="0" marL="45106" marR="0" rtl="0" algn="l">
              <a:lnSpc>
                <a:spcPct val="100000"/>
              </a:lnSpc>
              <a:spcBef>
                <a:spcPts val="0"/>
              </a:spcBef>
              <a:spcAft>
                <a:spcPts val="0"/>
              </a:spcAft>
              <a:buClr>
                <a:srgbClr val="000000"/>
              </a:buClr>
              <a:buSzPts val="4308"/>
              <a:buFont typeface="Arial"/>
              <a:buNone/>
            </a:pPr>
            <a:r>
              <a:t/>
            </a:r>
            <a:endParaRPr b="0" i="0" sz="4308" u="none" cap="none" strike="noStrike">
              <a:solidFill>
                <a:schemeClr val="dk1"/>
              </a:solidFill>
              <a:latin typeface="Times New Roman"/>
              <a:ea typeface="Times New Roman"/>
              <a:cs typeface="Times New Roman"/>
              <a:sym typeface="Times New Roman"/>
            </a:endParaRPr>
          </a:p>
          <a:p>
            <a:pPr indent="-45106" lvl="0" marL="45106" marR="0" rtl="0" algn="l">
              <a:lnSpc>
                <a:spcPct val="100000"/>
              </a:lnSpc>
              <a:spcBef>
                <a:spcPts val="0"/>
              </a:spcBef>
              <a:spcAft>
                <a:spcPts val="0"/>
              </a:spcAft>
              <a:buClr>
                <a:srgbClr val="000000"/>
              </a:buClr>
              <a:buSzPts val="4308"/>
              <a:buFont typeface="Arial"/>
              <a:buNone/>
            </a:pPr>
            <a:r>
              <a:t/>
            </a:r>
            <a:endParaRPr b="0" i="0" sz="4308" u="none" cap="none" strike="noStrike">
              <a:solidFill>
                <a:schemeClr val="dk1"/>
              </a:solidFill>
              <a:latin typeface="Times New Roman"/>
              <a:ea typeface="Times New Roman"/>
              <a:cs typeface="Times New Roman"/>
              <a:sym typeface="Times New Roman"/>
            </a:endParaRPr>
          </a:p>
          <a:p>
            <a:pPr indent="-45106" lvl="0" marL="45106" marR="0" rtl="0" algn="l">
              <a:lnSpc>
                <a:spcPct val="100000"/>
              </a:lnSpc>
              <a:spcBef>
                <a:spcPts val="0"/>
              </a:spcBef>
              <a:spcAft>
                <a:spcPts val="0"/>
              </a:spcAft>
              <a:buClr>
                <a:srgbClr val="000000"/>
              </a:buClr>
              <a:buSzPts val="4308"/>
              <a:buFont typeface="Arial"/>
              <a:buNone/>
            </a:pPr>
            <a:r>
              <a:t/>
            </a:r>
            <a:endParaRPr b="0" i="0" sz="4308" u="none" cap="none" strike="noStrike">
              <a:solidFill>
                <a:schemeClr val="dk1"/>
              </a:solidFill>
              <a:latin typeface="Times New Roman"/>
              <a:ea typeface="Times New Roman"/>
              <a:cs typeface="Times New Roman"/>
              <a:sym typeface="Times New Roman"/>
            </a:endParaRPr>
          </a:p>
          <a:p>
            <a:pPr indent="-45106" lvl="0" marL="45106" marR="0" rtl="0" algn="l">
              <a:lnSpc>
                <a:spcPct val="100000"/>
              </a:lnSpc>
              <a:spcBef>
                <a:spcPts val="0"/>
              </a:spcBef>
              <a:spcAft>
                <a:spcPts val="0"/>
              </a:spcAft>
              <a:buClr>
                <a:srgbClr val="000000"/>
              </a:buClr>
              <a:buSzPts val="4308"/>
              <a:buFont typeface="Arial"/>
              <a:buNone/>
            </a:pPr>
            <a:r>
              <a:t/>
            </a:r>
            <a:endParaRPr b="0" i="0" sz="4308" u="none" cap="none" strike="noStrike">
              <a:solidFill>
                <a:schemeClr val="dk1"/>
              </a:solidFill>
              <a:latin typeface="Times New Roman"/>
              <a:ea typeface="Times New Roman"/>
              <a:cs typeface="Times New Roman"/>
              <a:sym typeface="Times New Roman"/>
            </a:endParaRPr>
          </a:p>
          <a:p>
            <a:pPr indent="-45106" lvl="0" marL="45106" marR="0" rtl="0" algn="l">
              <a:lnSpc>
                <a:spcPct val="100000"/>
              </a:lnSpc>
              <a:spcBef>
                <a:spcPts val="0"/>
              </a:spcBef>
              <a:spcAft>
                <a:spcPts val="0"/>
              </a:spcAft>
              <a:buClr>
                <a:srgbClr val="000000"/>
              </a:buClr>
              <a:buSzPts val="4308"/>
              <a:buFont typeface="Arial"/>
              <a:buNone/>
            </a:pPr>
            <a:r>
              <a:t/>
            </a:r>
            <a:endParaRPr b="0" i="0" sz="4308" u="none" cap="none" strike="noStrike">
              <a:solidFill>
                <a:schemeClr val="dk1"/>
              </a:solidFill>
              <a:latin typeface="Times New Roman"/>
              <a:ea typeface="Times New Roman"/>
              <a:cs typeface="Times New Roman"/>
              <a:sym typeface="Times New Roman"/>
            </a:endParaRPr>
          </a:p>
          <a:p>
            <a:pPr indent="-45106" lvl="0" marL="45106" marR="0" rtl="0" algn="l">
              <a:lnSpc>
                <a:spcPct val="100000"/>
              </a:lnSpc>
              <a:spcBef>
                <a:spcPts val="0"/>
              </a:spcBef>
              <a:spcAft>
                <a:spcPts val="0"/>
              </a:spcAft>
              <a:buClr>
                <a:srgbClr val="000000"/>
              </a:buClr>
              <a:buSzPts val="4308"/>
              <a:buFont typeface="Arial"/>
              <a:buNone/>
            </a:pPr>
            <a:r>
              <a:t/>
            </a:r>
            <a:endParaRPr b="0" i="0" sz="4308"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As for the backend, the server-side components of our project will be deployed on Microsoft Azure, a cloud computing service with which our team has prior experience.</a:t>
            </a:r>
            <a:endParaRPr b="0" i="0" sz="4308"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Our development team employs GitLab for version control, a crucial aspect of our workflow.</a:t>
            </a:r>
            <a:endParaRPr b="0" i="0" sz="4308" u="none" cap="none" strike="noStrike">
              <a:solidFill>
                <a:schemeClr val="dk1"/>
              </a:solidFill>
              <a:latin typeface="Times New Roman"/>
              <a:ea typeface="Times New Roman"/>
              <a:cs typeface="Times New Roman"/>
              <a:sym typeface="Times New Roman"/>
            </a:endParaRPr>
          </a:p>
        </p:txBody>
      </p:sp>
      <p:sp>
        <p:nvSpPr>
          <p:cNvPr id="128" name="Google Shape;128;p1"/>
          <p:cNvSpPr txBox="1"/>
          <p:nvPr/>
        </p:nvSpPr>
        <p:spPr>
          <a:xfrm>
            <a:off x="30221400" y="20762275"/>
            <a:ext cx="8895300" cy="10442700"/>
          </a:xfrm>
          <a:prstGeom prst="rect">
            <a:avLst/>
          </a:prstGeom>
          <a:noFill/>
          <a:ln>
            <a:noFill/>
          </a:ln>
        </p:spPr>
        <p:txBody>
          <a:bodyPr anchorCtr="0" anchor="t" bIns="245550" lIns="245550" spcFirstLastPara="1" rIns="245550" wrap="square" tIns="245550">
            <a:spAutoFit/>
          </a:bodyPr>
          <a:lstStyle/>
          <a:p>
            <a:pPr indent="-511641" lvl="0" marL="511641" marR="0" rtl="0" algn="l">
              <a:lnSpc>
                <a:spcPct val="100000"/>
              </a:lnSpc>
              <a:spcBef>
                <a:spcPts val="0"/>
              </a:spcBef>
              <a:spcAft>
                <a:spcPts val="0"/>
              </a:spcAft>
              <a:buClr>
                <a:schemeClr val="dk1"/>
              </a:buClr>
              <a:buSzPts val="4308"/>
              <a:buFont typeface="Arial"/>
              <a:buChar char="•"/>
            </a:pPr>
            <a:r>
              <a:rPr b="0" i="0" lang="en-US" sz="4308" u="none" cap="none" strike="noStrike">
                <a:solidFill>
                  <a:schemeClr val="dk1"/>
                </a:solidFill>
                <a:latin typeface="Times New Roman"/>
                <a:ea typeface="Times New Roman"/>
                <a:cs typeface="Times New Roman"/>
                <a:sym typeface="Times New Roman"/>
              </a:rPr>
              <a:t>Formatting tools for the video end-product</a:t>
            </a:r>
            <a:endParaRPr b="0" i="0" sz="4308" u="none" cap="none" strike="noStrike">
              <a:solidFill>
                <a:schemeClr val="dk1"/>
              </a:solidFill>
              <a:latin typeface="Times New Roman"/>
              <a:ea typeface="Times New Roman"/>
              <a:cs typeface="Times New Roman"/>
              <a:sym typeface="Times New Roman"/>
            </a:endParaRPr>
          </a:p>
          <a:p>
            <a:pPr indent="-511641" lvl="0" marL="511641"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Functionality for live audience participation and engagement</a:t>
            </a:r>
            <a:endParaRPr b="0" i="0" sz="4308" u="none" cap="none" strike="noStrike">
              <a:solidFill>
                <a:schemeClr val="dk1"/>
              </a:solidFill>
              <a:latin typeface="Times New Roman"/>
              <a:ea typeface="Times New Roman"/>
              <a:cs typeface="Times New Roman"/>
              <a:sym typeface="Times New Roman"/>
            </a:endParaRPr>
          </a:p>
          <a:p>
            <a:pPr indent="-511641" lvl="0" marL="511641"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Integration of other media tools and social media apps</a:t>
            </a:r>
            <a:endParaRPr b="0" i="0" sz="4308" u="none" cap="none" strike="noStrike">
              <a:solidFill>
                <a:schemeClr val="dk1"/>
              </a:solidFill>
              <a:latin typeface="Times New Roman"/>
              <a:ea typeface="Times New Roman"/>
              <a:cs typeface="Times New Roman"/>
              <a:sym typeface="Times New Roman"/>
            </a:endParaRPr>
          </a:p>
          <a:p>
            <a:pPr indent="-511641" lvl="0" marL="511641"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Continue development for the debate website that will support:</a:t>
            </a:r>
            <a:endParaRPr b="0" i="0" sz="4308" u="none" cap="none" strike="noStrike">
              <a:solidFill>
                <a:schemeClr val="dk1"/>
              </a:solidFill>
              <a:latin typeface="Times New Roman"/>
              <a:ea typeface="Times New Roman"/>
              <a:cs typeface="Times New Roman"/>
              <a:sym typeface="Times New Roman"/>
            </a:endParaRPr>
          </a:p>
          <a:p>
            <a:pPr indent="-502158" lvl="1" marL="914400"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Account creation / login</a:t>
            </a:r>
            <a:endParaRPr b="0" i="0" sz="4308" u="none" cap="none" strike="noStrike">
              <a:solidFill>
                <a:schemeClr val="dk1"/>
              </a:solidFill>
              <a:latin typeface="Times New Roman"/>
              <a:ea typeface="Times New Roman"/>
              <a:cs typeface="Times New Roman"/>
              <a:sym typeface="Times New Roman"/>
            </a:endParaRPr>
          </a:p>
          <a:p>
            <a:pPr indent="-502158" lvl="1" marL="914400"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Browsing feature to explore and search different debate topics</a:t>
            </a:r>
            <a:endParaRPr b="0" i="0" sz="4308" u="none" cap="none" strike="noStrike">
              <a:solidFill>
                <a:schemeClr val="dk1"/>
              </a:solidFill>
              <a:latin typeface="Times New Roman"/>
              <a:ea typeface="Times New Roman"/>
              <a:cs typeface="Times New Roman"/>
              <a:sym typeface="Times New Roman"/>
            </a:endParaRPr>
          </a:p>
          <a:p>
            <a:pPr indent="-502158" lvl="1" marL="914400"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Debate rooms for users to join prior to or during a debate</a:t>
            </a:r>
            <a:endParaRPr b="0" i="0" sz="4308" u="none" cap="none" strike="noStrike">
              <a:solidFill>
                <a:schemeClr val="dk1"/>
              </a:solidFill>
              <a:latin typeface="Times New Roman"/>
              <a:ea typeface="Times New Roman"/>
              <a:cs typeface="Times New Roman"/>
              <a:sym typeface="Times New Roman"/>
            </a:endParaRPr>
          </a:p>
          <a:p>
            <a:pPr indent="-502158" lvl="1" marL="914400" marR="0" rtl="0" algn="l">
              <a:lnSpc>
                <a:spcPct val="100000"/>
              </a:lnSpc>
              <a:spcBef>
                <a:spcPts val="0"/>
              </a:spcBef>
              <a:spcAft>
                <a:spcPts val="0"/>
              </a:spcAft>
              <a:buClr>
                <a:schemeClr val="dk1"/>
              </a:buClr>
              <a:buSzPts val="4308"/>
              <a:buFont typeface="Times New Roman"/>
              <a:buChar char="○"/>
            </a:pPr>
            <a:r>
              <a:rPr b="0" i="0" lang="en-US" sz="4308" u="none" cap="none" strike="noStrike">
                <a:solidFill>
                  <a:schemeClr val="dk1"/>
                </a:solidFill>
                <a:latin typeface="Times New Roman"/>
                <a:ea typeface="Times New Roman"/>
                <a:cs typeface="Times New Roman"/>
                <a:sym typeface="Times New Roman"/>
              </a:rPr>
              <a:t>Upload feature for users to upload the end result of a debate</a:t>
            </a:r>
            <a:endParaRPr b="0" i="0" sz="4308" u="none" cap="none" strike="noStrike">
              <a:solidFill>
                <a:schemeClr val="dk1"/>
              </a:solidFill>
              <a:latin typeface="Times New Roman"/>
              <a:ea typeface="Times New Roman"/>
              <a:cs typeface="Times New Roman"/>
              <a:sym typeface="Times New Roman"/>
            </a:endParaRPr>
          </a:p>
        </p:txBody>
      </p:sp>
      <p:pic>
        <p:nvPicPr>
          <p:cNvPr id="129" name="Google Shape;129;p1"/>
          <p:cNvPicPr preferRelativeResize="0"/>
          <p:nvPr/>
        </p:nvPicPr>
        <p:blipFill rotWithShape="1">
          <a:blip r:embed="rId7">
            <a:alphaModFix/>
          </a:blip>
          <a:srcRect b="0" l="0" r="0" t="0"/>
          <a:stretch/>
        </p:blipFill>
        <p:spPr>
          <a:xfrm>
            <a:off x="30806578" y="1760570"/>
            <a:ext cx="7867164" cy="2290962"/>
          </a:xfrm>
          <a:prstGeom prst="rect">
            <a:avLst/>
          </a:prstGeom>
          <a:noFill/>
          <a:ln>
            <a:noFill/>
          </a:ln>
        </p:spPr>
      </p:pic>
      <p:sp>
        <p:nvSpPr>
          <p:cNvPr id="130" name="Google Shape;130;p1"/>
          <p:cNvSpPr txBox="1"/>
          <p:nvPr/>
        </p:nvSpPr>
        <p:spPr>
          <a:xfrm>
            <a:off x="20470675" y="5290400"/>
            <a:ext cx="9032100" cy="1301700"/>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Diagrams (continued)</a:t>
            </a:r>
            <a:endParaRPr b="1" i="0" sz="4308" u="none" cap="none" strike="noStrike">
              <a:solidFill>
                <a:schemeClr val="lt1"/>
              </a:solidFill>
              <a:latin typeface="Arial"/>
              <a:ea typeface="Arial"/>
              <a:cs typeface="Arial"/>
              <a:sym typeface="Arial"/>
            </a:endParaRPr>
          </a:p>
        </p:txBody>
      </p:sp>
      <p:sp>
        <p:nvSpPr>
          <p:cNvPr id="131" name="Google Shape;131;p1"/>
          <p:cNvSpPr/>
          <p:nvPr/>
        </p:nvSpPr>
        <p:spPr>
          <a:xfrm>
            <a:off x="20596159" y="7046824"/>
            <a:ext cx="8895300" cy="745500"/>
          </a:xfrm>
          <a:prstGeom prst="rect">
            <a:avLst/>
          </a:prstGeom>
          <a:noFill/>
          <a:ln>
            <a:noFill/>
          </a:ln>
        </p:spPr>
        <p:txBody>
          <a:bodyPr anchorCtr="0" anchor="t" bIns="40925" lIns="81850" spcFirstLastPara="1" rIns="81850" wrap="square" tIns="40925">
            <a:noAutofit/>
          </a:bodyPr>
          <a:lstStyle/>
          <a:p>
            <a:pPr indent="-45106" lvl="0" marL="45106" marR="0" rtl="0" algn="l">
              <a:lnSpc>
                <a:spcPct val="100000"/>
              </a:lnSpc>
              <a:spcBef>
                <a:spcPts val="0"/>
              </a:spcBef>
              <a:spcAft>
                <a:spcPts val="0"/>
              </a:spcAft>
              <a:buClr>
                <a:srgbClr val="000000"/>
              </a:buClr>
              <a:buSzPts val="4308"/>
              <a:buFont typeface="Arial"/>
              <a:buNone/>
            </a:pPr>
            <a:r>
              <a:rPr b="1" i="0" lang="en-US" sz="4308" u="none" cap="none" strike="noStrike">
                <a:solidFill>
                  <a:schemeClr val="dk1"/>
                </a:solidFill>
                <a:latin typeface="Times New Roman"/>
                <a:ea typeface="Times New Roman"/>
                <a:cs typeface="Times New Roman"/>
                <a:sym typeface="Times New Roman"/>
              </a:rPr>
              <a:t>Architecture Diagram:</a:t>
            </a:r>
            <a:endParaRPr b="1" i="0" sz="1400" u="none" cap="none" strike="noStrike">
              <a:solidFill>
                <a:srgbClr val="000000"/>
              </a:solidFill>
              <a:latin typeface="Arial"/>
              <a:ea typeface="Arial"/>
              <a:cs typeface="Arial"/>
              <a:sym typeface="Arial"/>
            </a:endParaRPr>
          </a:p>
        </p:txBody>
      </p:sp>
      <p:sp>
        <p:nvSpPr>
          <p:cNvPr id="132" name="Google Shape;132;p1"/>
          <p:cNvSpPr txBox="1"/>
          <p:nvPr/>
        </p:nvSpPr>
        <p:spPr>
          <a:xfrm>
            <a:off x="30183521" y="5370055"/>
            <a:ext cx="9046800" cy="1301700"/>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Testing</a:t>
            </a:r>
            <a:endParaRPr b="0" i="0" sz="1400" u="none" cap="none" strike="noStrike">
              <a:solidFill>
                <a:srgbClr val="000000"/>
              </a:solidFill>
              <a:latin typeface="Arial"/>
              <a:ea typeface="Arial"/>
              <a:cs typeface="Arial"/>
              <a:sym typeface="Arial"/>
            </a:endParaRPr>
          </a:p>
        </p:txBody>
      </p:sp>
      <p:pic>
        <p:nvPicPr>
          <p:cNvPr id="133" name="Google Shape;133;p1"/>
          <p:cNvPicPr preferRelativeResize="0"/>
          <p:nvPr/>
        </p:nvPicPr>
        <p:blipFill rotWithShape="1">
          <a:blip r:embed="rId8">
            <a:alphaModFix/>
          </a:blip>
          <a:srcRect b="0" l="0" r="0" t="0"/>
          <a:stretch/>
        </p:blipFill>
        <p:spPr>
          <a:xfrm>
            <a:off x="11586650" y="10964199"/>
            <a:ext cx="7060575" cy="4238049"/>
          </a:xfrm>
          <a:prstGeom prst="rect">
            <a:avLst/>
          </a:prstGeom>
          <a:noFill/>
          <a:ln>
            <a:noFill/>
          </a:ln>
        </p:spPr>
      </p:pic>
      <p:pic>
        <p:nvPicPr>
          <p:cNvPr id="134" name="Google Shape;134;p1"/>
          <p:cNvPicPr preferRelativeResize="0"/>
          <p:nvPr/>
        </p:nvPicPr>
        <p:blipFill rotWithShape="1">
          <a:blip r:embed="rId9">
            <a:alphaModFix/>
          </a:blip>
          <a:srcRect b="0" l="0" r="0" t="0"/>
          <a:stretch/>
        </p:blipFill>
        <p:spPr>
          <a:xfrm>
            <a:off x="11085200" y="20250450"/>
            <a:ext cx="3851800" cy="2413400"/>
          </a:xfrm>
          <a:prstGeom prst="rect">
            <a:avLst/>
          </a:prstGeom>
          <a:noFill/>
          <a:ln>
            <a:noFill/>
          </a:ln>
        </p:spPr>
      </p:pic>
      <p:pic>
        <p:nvPicPr>
          <p:cNvPr id="135" name="Google Shape;135;p1"/>
          <p:cNvPicPr preferRelativeResize="0"/>
          <p:nvPr/>
        </p:nvPicPr>
        <p:blipFill rotWithShape="1">
          <a:blip r:embed="rId10">
            <a:alphaModFix/>
          </a:blip>
          <a:srcRect b="0" l="0" r="0" t="0"/>
          <a:stretch/>
        </p:blipFill>
        <p:spPr>
          <a:xfrm>
            <a:off x="15452350" y="19531250"/>
            <a:ext cx="3851801" cy="3851801"/>
          </a:xfrm>
          <a:prstGeom prst="rect">
            <a:avLst/>
          </a:prstGeom>
          <a:noFill/>
          <a:ln>
            <a:noFill/>
          </a:ln>
        </p:spPr>
      </p:pic>
      <p:sp>
        <p:nvSpPr>
          <p:cNvPr id="136" name="Google Shape;136;p1"/>
          <p:cNvSpPr/>
          <p:nvPr/>
        </p:nvSpPr>
        <p:spPr>
          <a:xfrm>
            <a:off x="20519884" y="19630374"/>
            <a:ext cx="8895300" cy="745500"/>
          </a:xfrm>
          <a:prstGeom prst="rect">
            <a:avLst/>
          </a:prstGeom>
          <a:noFill/>
          <a:ln>
            <a:noFill/>
          </a:ln>
        </p:spPr>
        <p:txBody>
          <a:bodyPr anchorCtr="0" anchor="t" bIns="40925" lIns="81850" spcFirstLastPara="1" rIns="81850" wrap="square" tIns="40925">
            <a:noAutofit/>
          </a:bodyPr>
          <a:lstStyle/>
          <a:p>
            <a:pPr indent="-45106" lvl="0" marL="45106" marR="0" rtl="0" algn="l">
              <a:lnSpc>
                <a:spcPct val="100000"/>
              </a:lnSpc>
              <a:spcBef>
                <a:spcPts val="0"/>
              </a:spcBef>
              <a:spcAft>
                <a:spcPts val="0"/>
              </a:spcAft>
              <a:buClr>
                <a:srgbClr val="000000"/>
              </a:buClr>
              <a:buSzPts val="4308"/>
              <a:buFont typeface="Arial"/>
              <a:buNone/>
            </a:pPr>
            <a:r>
              <a:rPr b="1" i="0" lang="en-US" sz="4308" u="none" cap="none" strike="noStrike">
                <a:solidFill>
                  <a:schemeClr val="dk1"/>
                </a:solidFill>
                <a:latin typeface="Times New Roman"/>
                <a:ea typeface="Times New Roman"/>
                <a:cs typeface="Times New Roman"/>
                <a:sym typeface="Times New Roman"/>
              </a:rPr>
              <a:t>Debate Window User Interface:</a:t>
            </a:r>
            <a:endParaRPr b="1" i="0" sz="1400" u="none" cap="none" strike="noStrike">
              <a:solidFill>
                <a:srgbClr val="000000"/>
              </a:solidFill>
              <a:latin typeface="Arial"/>
              <a:ea typeface="Arial"/>
              <a:cs typeface="Arial"/>
              <a:sym typeface="Arial"/>
            </a:endParaRPr>
          </a:p>
        </p:txBody>
      </p:sp>
      <p:sp>
        <p:nvSpPr>
          <p:cNvPr id="137" name="Google Shape;137;p1"/>
          <p:cNvSpPr txBox="1"/>
          <p:nvPr/>
        </p:nvSpPr>
        <p:spPr>
          <a:xfrm>
            <a:off x="30297900" y="6726925"/>
            <a:ext cx="8895000" cy="5800800"/>
          </a:xfrm>
          <a:prstGeom prst="rect">
            <a:avLst/>
          </a:prstGeom>
          <a:noFill/>
          <a:ln>
            <a:noFill/>
          </a:ln>
        </p:spPr>
        <p:txBody>
          <a:bodyPr anchorCtr="0" anchor="t" bIns="245550" lIns="245550" spcFirstLastPara="1" rIns="245550" wrap="square" tIns="245550">
            <a:spAutoFit/>
          </a:bodyPr>
          <a:lstStyle/>
          <a:p>
            <a:pPr indent="0" lvl="0" marL="0" marR="0" rtl="0" algn="l">
              <a:lnSpc>
                <a:spcPct val="100000"/>
              </a:lnSpc>
              <a:spcBef>
                <a:spcPts val="0"/>
              </a:spcBef>
              <a:spcAft>
                <a:spcPts val="0"/>
              </a:spcAft>
              <a:buClr>
                <a:srgbClr val="000000"/>
              </a:buClr>
              <a:buSzPts val="4308"/>
              <a:buFont typeface="Arial"/>
              <a:buNone/>
            </a:pPr>
            <a:r>
              <a:rPr b="0" i="0" lang="en-US" sz="4308" u="none" cap="none" strike="noStrike">
                <a:solidFill>
                  <a:schemeClr val="dk1"/>
                </a:solidFill>
                <a:latin typeface="Times New Roman"/>
                <a:ea typeface="Times New Roman"/>
                <a:cs typeface="Times New Roman"/>
                <a:sym typeface="Times New Roman"/>
              </a:rPr>
              <a:t>Application testing throughout development consisted of unit testing and mocking using Mockito. We focused on creating unit tests for the core features of the debate window, and were able to use Mockito for features not currently implemented or completed.</a:t>
            </a:r>
            <a:endParaRPr b="0" i="0" sz="4308" u="none" cap="none" strike="noStrike">
              <a:solidFill>
                <a:schemeClr val="dk1"/>
              </a:solidFill>
              <a:latin typeface="Times New Roman"/>
              <a:ea typeface="Times New Roman"/>
              <a:cs typeface="Times New Roman"/>
              <a:sym typeface="Times New Roman"/>
            </a:endParaRPr>
          </a:p>
        </p:txBody>
      </p:sp>
      <p:sp>
        <p:nvSpPr>
          <p:cNvPr id="138" name="Google Shape;138;p1"/>
          <p:cNvSpPr txBox="1"/>
          <p:nvPr/>
        </p:nvSpPr>
        <p:spPr>
          <a:xfrm>
            <a:off x="10719362" y="22706375"/>
            <a:ext cx="9046800" cy="1580100"/>
          </a:xfrm>
          <a:prstGeom prst="rect">
            <a:avLst/>
          </a:prstGeom>
          <a:solidFill>
            <a:srgbClr val="3333CC"/>
          </a:solidFill>
          <a:ln>
            <a:noFill/>
          </a:ln>
          <a:effectLst>
            <a:outerShdw blurRad="40000" rotWithShape="0" dir="5400000" dist="23000">
              <a:srgbClr val="000000">
                <a:alpha val="34509"/>
              </a:srgbClr>
            </a:outerShdw>
          </a:effectLst>
        </p:spPr>
        <p:txBody>
          <a:bodyPr anchorCtr="0" anchor="ctr" bIns="245550" lIns="245550" spcFirstLastPara="1" rIns="245550" wrap="square" tIns="245550">
            <a:normAutofit/>
          </a:bodyPr>
          <a:lstStyle/>
          <a:p>
            <a:pPr indent="0" lvl="0" marL="0" marR="0" rtl="0" algn="ctr">
              <a:lnSpc>
                <a:spcPct val="100000"/>
              </a:lnSpc>
              <a:spcBef>
                <a:spcPts val="0"/>
              </a:spcBef>
              <a:spcAft>
                <a:spcPts val="0"/>
              </a:spcAft>
              <a:buClr>
                <a:srgbClr val="000000"/>
              </a:buClr>
              <a:buSzPts val="4308"/>
              <a:buFont typeface="Arial"/>
              <a:buNone/>
            </a:pPr>
            <a:r>
              <a:rPr b="1" i="0" lang="en-US" sz="4308" u="none" cap="none" strike="noStrike">
                <a:solidFill>
                  <a:schemeClr val="lt1"/>
                </a:solidFill>
                <a:latin typeface="Arial"/>
                <a:ea typeface="Arial"/>
                <a:cs typeface="Arial"/>
                <a:sym typeface="Arial"/>
              </a:rPr>
              <a:t>Diagrams</a:t>
            </a:r>
            <a:endParaRPr b="0" i="0" sz="1400" u="none" cap="none" strike="noStrike">
              <a:solidFill>
                <a:srgbClr val="000000"/>
              </a:solidFill>
              <a:latin typeface="Arial"/>
              <a:ea typeface="Arial"/>
              <a:cs typeface="Arial"/>
              <a:sym typeface="Arial"/>
            </a:endParaRPr>
          </a:p>
        </p:txBody>
      </p:sp>
      <p:pic>
        <p:nvPicPr>
          <p:cNvPr id="139" name="Google Shape;139;p1"/>
          <p:cNvPicPr preferRelativeResize="0"/>
          <p:nvPr/>
        </p:nvPicPr>
        <p:blipFill rotWithShape="1">
          <a:blip r:embed="rId11">
            <a:alphaModFix/>
          </a:blip>
          <a:srcRect b="0" l="0" r="0" t="0"/>
          <a:stretch/>
        </p:blipFill>
        <p:spPr>
          <a:xfrm>
            <a:off x="11437513" y="25725125"/>
            <a:ext cx="7610475" cy="5991225"/>
          </a:xfrm>
          <a:prstGeom prst="rect">
            <a:avLst/>
          </a:prstGeom>
          <a:noFill/>
          <a:ln>
            <a:noFill/>
          </a:ln>
        </p:spPr>
      </p:pic>
      <p:sp>
        <p:nvSpPr>
          <p:cNvPr id="140" name="Google Shape;140;p1"/>
          <p:cNvSpPr/>
          <p:nvPr/>
        </p:nvSpPr>
        <p:spPr>
          <a:xfrm>
            <a:off x="10795121" y="24633049"/>
            <a:ext cx="8895300" cy="745500"/>
          </a:xfrm>
          <a:prstGeom prst="rect">
            <a:avLst/>
          </a:prstGeom>
          <a:noFill/>
          <a:ln>
            <a:noFill/>
          </a:ln>
        </p:spPr>
        <p:txBody>
          <a:bodyPr anchorCtr="0" anchor="t" bIns="40925" lIns="81850" spcFirstLastPara="1" rIns="81850" wrap="square" tIns="40925">
            <a:noAutofit/>
          </a:bodyPr>
          <a:lstStyle/>
          <a:p>
            <a:pPr indent="-45106" lvl="0" marL="45106" marR="0" rtl="0" algn="l">
              <a:lnSpc>
                <a:spcPct val="100000"/>
              </a:lnSpc>
              <a:spcBef>
                <a:spcPts val="0"/>
              </a:spcBef>
              <a:spcAft>
                <a:spcPts val="0"/>
              </a:spcAft>
              <a:buClr>
                <a:srgbClr val="000000"/>
              </a:buClr>
              <a:buSzPts val="4308"/>
              <a:buFont typeface="Arial"/>
              <a:buNone/>
            </a:pPr>
            <a:r>
              <a:rPr b="1" i="0" lang="en-US" sz="4308" u="none" cap="none" strike="noStrike">
                <a:solidFill>
                  <a:schemeClr val="dk1"/>
                </a:solidFill>
                <a:latin typeface="Times New Roman"/>
                <a:ea typeface="Times New Roman"/>
                <a:cs typeface="Times New Roman"/>
                <a:sym typeface="Times New Roman"/>
              </a:rPr>
              <a:t>Debate Window User Flow Chart:</a:t>
            </a:r>
            <a:endParaRPr b="1" i="0" sz="1400" u="none" cap="none" strike="noStrike">
              <a:solidFill>
                <a:srgbClr val="000000"/>
              </a:solidFill>
              <a:latin typeface="Arial"/>
              <a:ea typeface="Arial"/>
              <a:cs typeface="Arial"/>
              <a:sym typeface="Arial"/>
            </a:endParaRPr>
          </a:p>
        </p:txBody>
      </p:sp>
      <p:pic>
        <p:nvPicPr>
          <p:cNvPr id="141" name="Google Shape;141;p1"/>
          <p:cNvPicPr preferRelativeResize="0"/>
          <p:nvPr/>
        </p:nvPicPr>
        <p:blipFill>
          <a:blip r:embed="rId12">
            <a:alphaModFix/>
          </a:blip>
          <a:stretch>
            <a:fillRect/>
          </a:stretch>
        </p:blipFill>
        <p:spPr>
          <a:xfrm>
            <a:off x="20481850" y="20762276"/>
            <a:ext cx="9047399" cy="5741041"/>
          </a:xfrm>
          <a:prstGeom prst="rect">
            <a:avLst/>
          </a:prstGeom>
          <a:noFill/>
          <a:ln>
            <a:noFill/>
          </a:ln>
        </p:spPr>
      </p:pic>
      <p:sp>
        <p:nvSpPr>
          <p:cNvPr id="142" name="Google Shape;142;p1"/>
          <p:cNvSpPr/>
          <p:nvPr/>
        </p:nvSpPr>
        <p:spPr>
          <a:xfrm>
            <a:off x="20558000" y="27999751"/>
            <a:ext cx="8895000" cy="3851700"/>
          </a:xfrm>
          <a:prstGeom prst="rect">
            <a:avLst/>
          </a:prstGeom>
          <a:noFill/>
          <a:ln>
            <a:noFill/>
          </a:ln>
        </p:spPr>
        <p:txBody>
          <a:bodyPr anchorCtr="0" anchor="t" bIns="40925" lIns="81850" spcFirstLastPara="1" rIns="81850" wrap="square" tIns="40925">
            <a:noAutofit/>
          </a:bodyPr>
          <a:lstStyle/>
          <a:p>
            <a:pPr indent="0" lvl="0" marL="0" marR="0" rtl="0" algn="l">
              <a:lnSpc>
                <a:spcPct val="100000"/>
              </a:lnSpc>
              <a:spcBef>
                <a:spcPts val="0"/>
              </a:spcBef>
              <a:spcAft>
                <a:spcPts val="0"/>
              </a:spcAft>
              <a:buClr>
                <a:srgbClr val="000000"/>
              </a:buClr>
              <a:buSzPts val="4308"/>
              <a:buFont typeface="Arial"/>
              <a:buNone/>
            </a:pPr>
            <a:r>
              <a:rPr lang="en-US" sz="4308">
                <a:solidFill>
                  <a:schemeClr val="dk1"/>
                </a:solidFill>
                <a:latin typeface="Times New Roman"/>
                <a:ea typeface="Times New Roman"/>
                <a:cs typeface="Times New Roman"/>
                <a:sym typeface="Times New Roman"/>
              </a:rPr>
              <a:t>The current version of the User Interface consists of multiple tabs. One contains the timer, and the other two allow both text and video messaging for response versatility.</a:t>
            </a:r>
            <a:endParaRPr b="0" i="0" sz="4308" u="none" cap="none" strike="noStrike">
              <a:solidFill>
                <a:schemeClr val="dk1"/>
              </a:solidFill>
              <a:latin typeface="Times New Roman"/>
              <a:ea typeface="Times New Roman"/>
              <a:cs typeface="Times New Roman"/>
              <a:sym typeface="Times New Roman"/>
            </a:endParaRPr>
          </a:p>
        </p:txBody>
      </p:sp>
      <p:sp>
        <p:nvSpPr>
          <p:cNvPr id="143" name="Google Shape;143;p1"/>
          <p:cNvSpPr/>
          <p:nvPr/>
        </p:nvSpPr>
        <p:spPr>
          <a:xfrm>
            <a:off x="20557997" y="27254262"/>
            <a:ext cx="8895300" cy="745500"/>
          </a:xfrm>
          <a:prstGeom prst="rect">
            <a:avLst/>
          </a:prstGeom>
          <a:noFill/>
          <a:ln>
            <a:noFill/>
          </a:ln>
        </p:spPr>
        <p:txBody>
          <a:bodyPr anchorCtr="0" anchor="t" bIns="40925" lIns="81850" spcFirstLastPara="1" rIns="81850" wrap="square" tIns="40925">
            <a:noAutofit/>
          </a:bodyPr>
          <a:lstStyle/>
          <a:p>
            <a:pPr indent="-45106" lvl="0" marL="45106" marR="0" rtl="0" algn="l">
              <a:lnSpc>
                <a:spcPct val="100000"/>
              </a:lnSpc>
              <a:spcBef>
                <a:spcPts val="0"/>
              </a:spcBef>
              <a:spcAft>
                <a:spcPts val="0"/>
              </a:spcAft>
              <a:buClr>
                <a:srgbClr val="000000"/>
              </a:buClr>
              <a:buSzPts val="4308"/>
              <a:buFont typeface="Arial"/>
              <a:buNone/>
            </a:pPr>
            <a:r>
              <a:rPr b="1" lang="en-US" sz="4308">
                <a:solidFill>
                  <a:schemeClr val="dk1"/>
                </a:solidFill>
                <a:latin typeface="Times New Roman"/>
                <a:ea typeface="Times New Roman"/>
                <a:cs typeface="Times New Roman"/>
                <a:sym typeface="Times New Roman"/>
              </a:rPr>
              <a:t>UI Diagram Information</a:t>
            </a:r>
            <a:r>
              <a:rPr b="1" i="0" lang="en-US" sz="4308" u="none" cap="none" strike="noStrike">
                <a:solidFill>
                  <a:schemeClr val="dk1"/>
                </a:solidFill>
                <a:latin typeface="Times New Roman"/>
                <a:ea typeface="Times New Roman"/>
                <a:cs typeface="Times New Roman"/>
                <a:sym typeface="Times New Roman"/>
              </a:rPr>
              <a:t>:</a:t>
            </a:r>
            <a:endParaRPr b="1" i="0" sz="1400" u="none" cap="none" strike="noStrike">
              <a:solidFill>
                <a:srgbClr val="000000"/>
              </a:solidFill>
              <a:latin typeface="Arial"/>
              <a:ea typeface="Arial"/>
              <a:cs typeface="Arial"/>
              <a:sym typeface="Arial"/>
            </a:endParaRPr>
          </a:p>
        </p:txBody>
      </p:sp>
      <p:sp>
        <p:nvSpPr>
          <p:cNvPr id="144" name="Google Shape;144;p1"/>
          <p:cNvSpPr/>
          <p:nvPr/>
        </p:nvSpPr>
        <p:spPr>
          <a:xfrm>
            <a:off x="20519872" y="13338611"/>
            <a:ext cx="8895300" cy="745500"/>
          </a:xfrm>
          <a:prstGeom prst="rect">
            <a:avLst/>
          </a:prstGeom>
          <a:noFill/>
          <a:ln>
            <a:noFill/>
          </a:ln>
        </p:spPr>
        <p:txBody>
          <a:bodyPr anchorCtr="0" anchor="t" bIns="40925" lIns="81850" spcFirstLastPara="1" rIns="81850" wrap="square" tIns="40925">
            <a:noAutofit/>
          </a:bodyPr>
          <a:lstStyle/>
          <a:p>
            <a:pPr indent="-45106" lvl="0" marL="45106" marR="0" rtl="0" algn="l">
              <a:lnSpc>
                <a:spcPct val="100000"/>
              </a:lnSpc>
              <a:spcBef>
                <a:spcPts val="0"/>
              </a:spcBef>
              <a:spcAft>
                <a:spcPts val="0"/>
              </a:spcAft>
              <a:buClr>
                <a:srgbClr val="000000"/>
              </a:buClr>
              <a:buSzPts val="4308"/>
              <a:buFont typeface="Arial"/>
              <a:buNone/>
            </a:pPr>
            <a:r>
              <a:rPr b="1" lang="en-US" sz="4308">
                <a:solidFill>
                  <a:schemeClr val="dk1"/>
                </a:solidFill>
                <a:latin typeface="Times New Roman"/>
                <a:ea typeface="Times New Roman"/>
                <a:cs typeface="Times New Roman"/>
                <a:sym typeface="Times New Roman"/>
              </a:rPr>
              <a:t>Architecture </a:t>
            </a:r>
            <a:r>
              <a:rPr b="1" lang="en-US" sz="4308">
                <a:solidFill>
                  <a:schemeClr val="dk1"/>
                </a:solidFill>
                <a:latin typeface="Times New Roman"/>
                <a:ea typeface="Times New Roman"/>
                <a:cs typeface="Times New Roman"/>
                <a:sym typeface="Times New Roman"/>
              </a:rPr>
              <a:t>Diagram Information</a:t>
            </a:r>
            <a:r>
              <a:rPr b="1" i="0" lang="en-US" sz="4308" u="none" cap="none" strike="noStrike">
                <a:solidFill>
                  <a:schemeClr val="dk1"/>
                </a:solidFill>
                <a:latin typeface="Times New Roman"/>
                <a:ea typeface="Times New Roman"/>
                <a:cs typeface="Times New Roman"/>
                <a:sym typeface="Times New Roman"/>
              </a:rPr>
              <a:t>:</a:t>
            </a:r>
            <a:endParaRPr b="1" i="0" sz="1400" u="none" cap="none" strike="noStrike">
              <a:solidFill>
                <a:srgbClr val="000000"/>
              </a:solidFill>
              <a:latin typeface="Arial"/>
              <a:ea typeface="Arial"/>
              <a:cs typeface="Arial"/>
              <a:sym typeface="Arial"/>
            </a:endParaRPr>
          </a:p>
        </p:txBody>
      </p:sp>
      <p:sp>
        <p:nvSpPr>
          <p:cNvPr id="145" name="Google Shape;145;p1"/>
          <p:cNvSpPr/>
          <p:nvPr/>
        </p:nvSpPr>
        <p:spPr>
          <a:xfrm>
            <a:off x="20520025" y="14202864"/>
            <a:ext cx="8895000" cy="3851700"/>
          </a:xfrm>
          <a:prstGeom prst="rect">
            <a:avLst/>
          </a:prstGeom>
          <a:noFill/>
          <a:ln>
            <a:noFill/>
          </a:ln>
        </p:spPr>
        <p:txBody>
          <a:bodyPr anchorCtr="0" anchor="t" bIns="40925" lIns="81850" spcFirstLastPara="1" rIns="81850" wrap="square" tIns="40925">
            <a:noAutofit/>
          </a:bodyPr>
          <a:lstStyle/>
          <a:p>
            <a:pPr indent="0" lvl="0" marL="0" rtl="0" algn="l">
              <a:spcBef>
                <a:spcPts val="0"/>
              </a:spcBef>
              <a:spcAft>
                <a:spcPts val="0"/>
              </a:spcAft>
              <a:buNone/>
            </a:pPr>
            <a:r>
              <a:rPr lang="en-US" sz="4300">
                <a:latin typeface="Times New Roman"/>
                <a:ea typeface="Times New Roman"/>
                <a:cs typeface="Times New Roman"/>
                <a:sym typeface="Times New Roman"/>
              </a:rPr>
              <a:t>Users access our server through devices or a web app, with an API gateway directing requests to a session system that assigns roles and monitors activities. A data service manages and stores session information.</a:t>
            </a:r>
            <a:endParaRPr sz="4300">
              <a:latin typeface="Times New Roman"/>
              <a:ea typeface="Times New Roman"/>
              <a:cs typeface="Times New Roman"/>
              <a:sym typeface="Times New Roman"/>
            </a:endParaRPr>
          </a:p>
        </p:txBody>
      </p:sp>
      <p:pic>
        <p:nvPicPr>
          <p:cNvPr id="146" name="Google Shape;146;p1"/>
          <p:cNvPicPr preferRelativeResize="0"/>
          <p:nvPr/>
        </p:nvPicPr>
        <p:blipFill>
          <a:blip r:embed="rId13">
            <a:alphaModFix/>
          </a:blip>
          <a:stretch>
            <a:fillRect/>
          </a:stretch>
        </p:blipFill>
        <p:spPr>
          <a:xfrm>
            <a:off x="20735131" y="8031426"/>
            <a:ext cx="8541295" cy="47321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Blank">
  <a:themeElements>
    <a:clrScheme name="Blank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2011-03-15T12:21:07Z</dcterms:created>
  <dc:creator>Ellen Alderink</dc:creator>
</cp:coreProperties>
</file>